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56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533" autoAdjust="0"/>
  </p:normalViewPr>
  <p:slideViewPr>
    <p:cSldViewPr snapToGrid="0">
      <p:cViewPr varScale="1">
        <p:scale>
          <a:sx n="72" d="100"/>
          <a:sy n="72" d="100"/>
        </p:scale>
        <p:origin x="1350" y="5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85789-A26F-4EBE-A828-6EDCB4602BFA}" type="datetimeFigureOut">
              <a:rPr lang="ru-RU" smtClean="0"/>
              <a:t>14.11.2019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32C4B-AEEC-491B-AEB0-B58631763E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1828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85789-A26F-4EBE-A828-6EDCB4602BFA}" type="datetimeFigureOut">
              <a:rPr lang="ru-RU" smtClean="0"/>
              <a:t>14.11.2019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32C4B-AEEC-491B-AEB0-B58631763E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7372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85789-A26F-4EBE-A828-6EDCB4602BFA}" type="datetimeFigureOut">
              <a:rPr lang="ru-RU" smtClean="0"/>
              <a:t>14.11.2019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32C4B-AEEC-491B-AEB0-B58631763E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800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85789-A26F-4EBE-A828-6EDCB4602BFA}" type="datetimeFigureOut">
              <a:rPr lang="ru-RU" smtClean="0"/>
              <a:t>14.11.2019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32C4B-AEEC-491B-AEB0-B58631763E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2567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85789-A26F-4EBE-A828-6EDCB4602BFA}" type="datetimeFigureOut">
              <a:rPr lang="ru-RU" smtClean="0"/>
              <a:t>14.11.2019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32C4B-AEEC-491B-AEB0-B58631763E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3720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85789-A26F-4EBE-A828-6EDCB4602BFA}" type="datetimeFigureOut">
              <a:rPr lang="ru-RU" smtClean="0"/>
              <a:t>14.11.2019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32C4B-AEEC-491B-AEB0-B58631763E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7987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85789-A26F-4EBE-A828-6EDCB4602BFA}" type="datetimeFigureOut">
              <a:rPr lang="ru-RU" smtClean="0"/>
              <a:t>14.11.2019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32C4B-AEEC-491B-AEB0-B58631763E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9203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85789-A26F-4EBE-A828-6EDCB4602BFA}" type="datetimeFigureOut">
              <a:rPr lang="ru-RU" smtClean="0"/>
              <a:t>14.11.2019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32C4B-AEEC-491B-AEB0-B58631763E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833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85789-A26F-4EBE-A828-6EDCB4602BFA}" type="datetimeFigureOut">
              <a:rPr lang="ru-RU" smtClean="0"/>
              <a:t>14.11.2019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32C4B-AEEC-491B-AEB0-B58631763E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379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85789-A26F-4EBE-A828-6EDCB4602BFA}" type="datetimeFigureOut">
              <a:rPr lang="ru-RU" smtClean="0"/>
              <a:t>14.11.2019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32C4B-AEEC-491B-AEB0-B58631763E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257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85789-A26F-4EBE-A828-6EDCB4602BFA}" type="datetimeFigureOut">
              <a:rPr lang="ru-RU" smtClean="0"/>
              <a:t>14.11.2019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32C4B-AEEC-491B-AEB0-B58631763E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2085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385789-A26F-4EBE-A828-6EDCB4602BFA}" type="datetimeFigureOut">
              <a:rPr lang="ru-RU" smtClean="0"/>
              <a:t>14.11.2019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832C4B-AEEC-491B-AEB0-B58631763E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457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Ð°ÑÑÐ¸Ð½ÐºÐ¸ Ð¿Ð¾ Ð·Ð°Ð¿ÑÐ¾ÑÑ ÐºÐ°ÑÑÐ¸Ð½ÐºÐ° Ð¶Ð°Ð²Ð¾ÑÐ¾Ð½Ð¾Ð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851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59234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ÐÐ°ÑÑÐ¸Ð½ÐºÐ¸ Ð¿Ð¾ Ð·Ð°Ð¿ÑÐ¾ÑÑ ÐºÐ°ÑÑÐ¸Ð½ÐºÐ° ÑÐ½ÐµÐ³Ð¸ÑÑ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3252"/>
            <a:ext cx="9207137" cy="6871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66986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3583" y="2136339"/>
            <a:ext cx="864041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/>
              <a:t>Источники информации:</a:t>
            </a:r>
          </a:p>
          <a:p>
            <a:endParaRPr lang="ru-RU" b="1" u="sng" dirty="0" smtClean="0"/>
          </a:p>
          <a:p>
            <a:r>
              <a:rPr lang="ru-RU" dirty="0" smtClean="0"/>
              <a:t>https</a:t>
            </a:r>
            <a:r>
              <a:rPr lang="ru-RU" dirty="0"/>
              <a:t>://www.google.ru/search?newwindow=1&amp;client=opera&amp;hs=gat&amp;biw=1473&amp;bih=706&amp;tbm=isch&amp;sa=1&amp;ei=HRjNXYgq84KTvg_3moTgCQ&amp;q=фото++зимующих+и+перелетных+птиц&amp;oq=фото++зимующих+и+перелетных+птиц&amp;gs_l=img.12...3129.4246..6135...0.0..0.82.401.5......0....1..</a:t>
            </a:r>
            <a:r>
              <a:rPr lang="ru-RU" dirty="0" smtClean="0"/>
              <a:t>gws-wiz-img.mZSPXC0T0iw&amp;ved=0ahUKEwjIrMLpq-nlAhVzwcQBHXcNAZwQ4dUDCAY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2295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ÐÐ°ÑÑÐ¸Ð½ÐºÐ¸ Ð¿Ð¾ Ð·Ð°Ð¿ÑÐ¾ÑÑ ÐºÐ°ÑÑÐ¸Ð½ÐºÐ° Ð²Ð¾ÑÐ¾Ð±ÐµÐ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33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0230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ÐÐ°ÑÑÐ¸Ð½ÐºÐ¸ Ð¿Ð¾ Ð·Ð°Ð¿ÑÐ¾ÑÑ ÐºÐ°ÑÑÐ¸Ð½ÐºÐ° Ð³ÑÐ°Ñ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71949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7948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ÐÐ°ÑÑÐ¸Ð½ÐºÐ¸ Ð¿Ð¾ Ð·Ð°Ð¿ÑÐ¾ÑÑ ÐºÐ°ÑÑÐ¸Ð½ÐºÐ° Ð²Ð¾ÑÐ¾Ð½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0767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ÐÐ°ÑÑÐ¸Ð½ÐºÐ¸ Ð¿Ð¾ Ð·Ð°Ð¿ÑÐ¾ÑÑ ÐºÐ°ÑÑÐ¸Ð½ÐºÐ° Ð»Ð°ÑÑÐ¾ÑÐº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0617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ÐÐ°ÑÑÐ¸Ð½ÐºÐ¸ Ð¿Ð¾ Ð·Ð°Ð¿ÑÐ¾ÑÑ ÐºÐ°ÑÑÐ¸Ð½ÐºÐ° ÑÐºÐ²Ð¾ÑÐµÑ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200454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25472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ÐÐ°ÑÑÐ¸Ð½ÐºÐ¸ Ð¿Ð¾ Ð·Ð°Ð¿ÑÐ¾ÑÑ ÐºÐ°ÑÑÐ¸Ð½ÐºÐ° Ð³Ð¾Ð»ÑÐ±Ñ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95243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ÐÐ°ÑÑÐ¸Ð½ÐºÐ¸ Ð¿Ð¾ Ð·Ð°Ð¿ÑÐ¾ÑÑ ÐºÐ°ÑÑÐ¸Ð½ÐºÐ° ÑÐ¾Ð»Ð¾Ð²ÐµÐ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7208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2382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ÐÐ°ÑÑÐ¸Ð½ÐºÐ¸ Ð¿Ð¾ Ð·Ð°Ð¿ÑÐ¾ÑÑ ÐºÐ°ÑÑÐ¸Ð½ÐºÐ° Ð´ÑÑÐµÐ»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9" b="8019"/>
          <a:stretch/>
        </p:blipFill>
        <p:spPr bwMode="auto">
          <a:xfrm>
            <a:off x="0" y="0"/>
            <a:ext cx="91230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223220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</TotalTime>
  <Words>24</Words>
  <Application>Microsoft Office PowerPoint</Application>
  <PresentationFormat>Экран (4:3)</PresentationFormat>
  <Paragraphs>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Методист</dc:creator>
  <cp:lastModifiedBy>Методист</cp:lastModifiedBy>
  <cp:revision>3</cp:revision>
  <dcterms:created xsi:type="dcterms:W3CDTF">2019-11-02T06:08:28Z</dcterms:created>
  <dcterms:modified xsi:type="dcterms:W3CDTF">2019-11-14T09:00:54Z</dcterms:modified>
</cp:coreProperties>
</file>