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71" r:id="rId2"/>
    <p:sldId id="273" r:id="rId3"/>
    <p:sldId id="274" r:id="rId4"/>
    <p:sldId id="270" r:id="rId5"/>
    <p:sldId id="276" r:id="rId6"/>
    <p:sldId id="275" r:id="rId7"/>
    <p:sldId id="277" r:id="rId8"/>
    <p:sldId id="279" r:id="rId9"/>
    <p:sldId id="280" r:id="rId10"/>
    <p:sldId id="281" r:id="rId11"/>
    <p:sldId id="286" r:id="rId12"/>
    <p:sldId id="267" r:id="rId13"/>
    <p:sldId id="287" r:id="rId14"/>
    <p:sldId id="266" r:id="rId15"/>
    <p:sldId id="265" r:id="rId16"/>
    <p:sldId id="264" r:id="rId17"/>
    <p:sldId id="263" r:id="rId18"/>
    <p:sldId id="256" r:id="rId19"/>
    <p:sldId id="282" r:id="rId20"/>
    <p:sldId id="257" r:id="rId21"/>
    <p:sldId id="258" r:id="rId22"/>
    <p:sldId id="260" r:id="rId23"/>
    <p:sldId id="284" r:id="rId24"/>
    <p:sldId id="288" r:id="rId25"/>
    <p:sldId id="283" r:id="rId26"/>
    <p:sldId id="261" r:id="rId27"/>
    <p:sldId id="290" r:id="rId28"/>
    <p:sldId id="291" r:id="rId29"/>
    <p:sldId id="292" r:id="rId30"/>
    <p:sldId id="293" r:id="rId31"/>
    <p:sldId id="294" r:id="rId32"/>
    <p:sldId id="285" r:id="rId33"/>
    <p:sldId id="262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5" d="100"/>
          <a:sy n="35" d="100"/>
        </p:scale>
        <p:origin x="428" y="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D594C-B974-4506-B192-FCB1C659F18A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1D485-06CB-47EE-8D44-4CA733EBF5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78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1D485-06CB-47EE-8D44-4CA733EBF5E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937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1D485-06CB-47EE-8D44-4CA733EBF5E4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469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437112"/>
            <a:ext cx="93965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Берёзка русская</a:t>
            </a:r>
            <a:endParaRPr lang="ru-RU" sz="8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794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378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928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009"/>
            <a:ext cx="9144000" cy="630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656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0"/>
            <a:ext cx="7174233" cy="687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5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571625"/>
            <a:ext cx="57150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478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28" y="0"/>
            <a:ext cx="84707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689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905"/>
            <a:ext cx="9144000" cy="609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7282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95250"/>
            <a:ext cx="88900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368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34" y="0"/>
            <a:ext cx="80325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5155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0" y="-19109"/>
            <a:ext cx="91204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481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704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30"/>
            <a:ext cx="9236660" cy="685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298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5820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6541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9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216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750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469"/>
            <a:ext cx="9144000" cy="609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9909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2"/>
            <a:ext cx="9129640" cy="685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3228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878"/>
            <a:ext cx="9159412" cy="689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7483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4540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7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9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444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52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3059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" y="0"/>
            <a:ext cx="9135725" cy="685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2002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437112"/>
            <a:ext cx="93965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Берёзка русская</a:t>
            </a:r>
            <a:endParaRPr lang="ru-RU" sz="8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6432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9260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251520" y="4725144"/>
            <a:ext cx="8568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7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7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Обычаи и традиции</a:t>
            </a:r>
            <a:endParaRPr lang="ru-RU" sz="7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371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540"/>
            <a:ext cx="73535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248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638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739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444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24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9561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11</Words>
  <Application>Microsoft Office PowerPoint</Application>
  <PresentationFormat>Экран (4:3)</PresentationFormat>
  <Paragraphs>6</Paragraphs>
  <Slides>33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7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Irina</dc:creator>
  <cp:lastModifiedBy>Директор</cp:lastModifiedBy>
  <cp:revision>14</cp:revision>
  <dcterms:created xsi:type="dcterms:W3CDTF">2019-03-27T05:43:15Z</dcterms:created>
  <dcterms:modified xsi:type="dcterms:W3CDTF">2023-02-27T11:17:18Z</dcterms:modified>
</cp:coreProperties>
</file>