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4" r:id="rId6"/>
    <p:sldId id="262" r:id="rId7"/>
    <p:sldId id="265" r:id="rId8"/>
    <p:sldId id="266" r:id="rId9"/>
    <p:sldId id="267" r:id="rId10"/>
    <p:sldId id="268" r:id="rId11"/>
    <p:sldId id="269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1674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2FADC-F23B-495E-BE09-173D28B3EF7C}" type="datetimeFigureOut">
              <a:rPr lang="ru-RU" smtClean="0"/>
              <a:t>ср 14.02.24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A5AB3-D6BD-4AC1-9D44-A65A13FD2B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2627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2FADC-F23B-495E-BE09-173D28B3EF7C}" type="datetimeFigureOut">
              <a:rPr lang="ru-RU" smtClean="0"/>
              <a:t>ср 14.02.24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A5AB3-D6BD-4AC1-9D44-A65A13FD2B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7802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2FADC-F23B-495E-BE09-173D28B3EF7C}" type="datetimeFigureOut">
              <a:rPr lang="ru-RU" smtClean="0"/>
              <a:t>ср 14.02.24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A5AB3-D6BD-4AC1-9D44-A65A13FD2B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5706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2FADC-F23B-495E-BE09-173D28B3EF7C}" type="datetimeFigureOut">
              <a:rPr lang="ru-RU" smtClean="0"/>
              <a:t>ср 14.02.24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A5AB3-D6BD-4AC1-9D44-A65A13FD2B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4701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2FADC-F23B-495E-BE09-173D28B3EF7C}" type="datetimeFigureOut">
              <a:rPr lang="ru-RU" smtClean="0"/>
              <a:t>ср 14.02.24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A5AB3-D6BD-4AC1-9D44-A65A13FD2B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3563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2FADC-F23B-495E-BE09-173D28B3EF7C}" type="datetimeFigureOut">
              <a:rPr lang="ru-RU" smtClean="0"/>
              <a:t>ср 14.02.24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A5AB3-D6BD-4AC1-9D44-A65A13FD2B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0121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2FADC-F23B-495E-BE09-173D28B3EF7C}" type="datetimeFigureOut">
              <a:rPr lang="ru-RU" smtClean="0"/>
              <a:t>ср 14.02.24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A5AB3-D6BD-4AC1-9D44-A65A13FD2B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10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2FADC-F23B-495E-BE09-173D28B3EF7C}" type="datetimeFigureOut">
              <a:rPr lang="ru-RU" smtClean="0"/>
              <a:t>ср 14.02.24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A5AB3-D6BD-4AC1-9D44-A65A13FD2B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4260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2FADC-F23B-495E-BE09-173D28B3EF7C}" type="datetimeFigureOut">
              <a:rPr lang="ru-RU" smtClean="0"/>
              <a:t>ср 14.02.24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A5AB3-D6BD-4AC1-9D44-A65A13FD2B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813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2FADC-F23B-495E-BE09-173D28B3EF7C}" type="datetimeFigureOut">
              <a:rPr lang="ru-RU" smtClean="0"/>
              <a:t>ср 14.02.24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A5AB3-D6BD-4AC1-9D44-A65A13FD2B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9608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2FADC-F23B-495E-BE09-173D28B3EF7C}" type="datetimeFigureOut">
              <a:rPr lang="ru-RU" smtClean="0"/>
              <a:t>ср 14.02.24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A5AB3-D6BD-4AC1-9D44-A65A13FD2B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738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89000"/>
              </a:schemeClr>
            </a:gs>
            <a:gs pos="23000">
              <a:schemeClr val="accent6">
                <a:lumMod val="89000"/>
              </a:schemeClr>
            </a:gs>
            <a:gs pos="69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B2FADC-F23B-495E-BE09-173D28B3EF7C}" type="datetimeFigureOut">
              <a:rPr lang="ru-RU" smtClean="0"/>
              <a:t>ср 14.02.24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A5AB3-D6BD-4AC1-9D44-A65A13FD2B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5209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dionetplus.ru/izobrazhenija/zabavnye_foto/35510-kollekciya-rabot-hudozhnika-illyustratora-vladimira-trubicyna-100-kartinki.html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0.wav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3.wav"/><Relationship Id="rId7" Type="http://schemas.openxmlformats.org/officeDocument/2006/relationships/slide" Target="slide5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3.wav"/><Relationship Id="rId7" Type="http://schemas.openxmlformats.org/officeDocument/2006/relationships/slide" Target="slide7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3.wav"/><Relationship Id="rId7" Type="http://schemas.openxmlformats.org/officeDocument/2006/relationships/audio" Target="../media/audio6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7" Type="http://schemas.openxmlformats.org/officeDocument/2006/relationships/image" Target="../media/image9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audio" Target="../media/audio1.wav"/><Relationship Id="rId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94390" y="281353"/>
            <a:ext cx="4955219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Инструкция:</a:t>
            </a:r>
            <a:endParaRPr lang="ru-RU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26426" y="1123099"/>
            <a:ext cx="8291146" cy="44012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К каждому вопросу будут даны три ответа, вам нужно выбрать правильный нажав на него.</a:t>
            </a:r>
          </a:p>
          <a:p>
            <a:pPr algn="ctr"/>
            <a:endParaRPr lang="ru-RU" sz="20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Если вы выбираете правильный ответ, то вы услышите «Правильно!» и ответ увеличится в размере.</a:t>
            </a:r>
          </a:p>
          <a:p>
            <a:pPr algn="ctr"/>
            <a:endParaRPr lang="ru-RU" sz="20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Если вы ответите неправильно, то ответ исчезнет и вы услышите «Подумай!» или «А-я-</a:t>
            </a:r>
            <a:r>
              <a:rPr lang="ru-RU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яй</a:t>
            </a:r>
            <a:r>
              <a:rPr lang="ru-RU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!».</a:t>
            </a:r>
          </a:p>
          <a:p>
            <a:pPr algn="ctr"/>
            <a:endParaRPr lang="ru-RU" sz="20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На каждый вопрос есть подсказка, для этого вам нужно нажать на изображение в левом нижнем углу.</a:t>
            </a:r>
          </a:p>
          <a:p>
            <a:pPr algn="ctr"/>
            <a:endParaRPr lang="ru-RU" sz="20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Для перехода на следующий вопрос нажмите на изображение в правом нижнем углу.</a:t>
            </a:r>
            <a:endParaRPr lang="ru-RU" sz="2000" dirty="0"/>
          </a:p>
        </p:txBody>
      </p:sp>
      <p:sp>
        <p:nvSpPr>
          <p:cNvPr id="5" name="TextBox 4">
            <a:hlinkClick r:id="" action="ppaction://hlinkshowjump?jump=nextslide">
              <a:snd r:embed="rId2" name="chimes.wav"/>
            </a:hlinkClick>
          </p:cNvPr>
          <p:cNvSpPr txBox="1"/>
          <p:nvPr/>
        </p:nvSpPr>
        <p:spPr>
          <a:xfrm>
            <a:off x="3393631" y="5781293"/>
            <a:ext cx="2402320" cy="510778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НАЧАТЬ ИГРУ</a:t>
            </a:r>
          </a:p>
        </p:txBody>
      </p:sp>
      <p:pic>
        <p:nvPicPr>
          <p:cNvPr id="4" name="Рисунок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3316" y="5904385"/>
            <a:ext cx="572614" cy="57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28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hlinkClick r:id="" action="ppaction://hlinkshowjump?jump=endshow"/>
          </p:cNvPr>
          <p:cNvSpPr/>
          <p:nvPr/>
        </p:nvSpPr>
        <p:spPr>
          <a:xfrm>
            <a:off x="866042" y="2536273"/>
            <a:ext cx="7411916" cy="584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ДО СКОРЫХ ВСТРЕЧ!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98493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445172"/>
            <a:ext cx="9144000" cy="490451"/>
          </a:xfrm>
          <a:effectLst/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>
                <a:latin typeface="+mn-lt"/>
                <a:cs typeface="Times New Roman" pitchFamily="18" charset="0"/>
              </a:rPr>
              <a:t>Используемые источники:</a:t>
            </a:r>
            <a:endParaRPr lang="ru-RU" sz="24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Рисунок 2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734" y="4174196"/>
            <a:ext cx="2141630" cy="23405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92903" y="1080655"/>
            <a:ext cx="82354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Изображения</a:t>
            </a:r>
            <a:r>
              <a:rPr lang="ru-RU" dirty="0" smtClean="0"/>
              <a:t>:</a:t>
            </a:r>
          </a:p>
          <a:p>
            <a:pPr algn="ctr"/>
            <a:r>
              <a:rPr lang="en-US" dirty="0">
                <a:hlinkClick r:id="rId3"/>
              </a:rPr>
              <a:t>http://www.radionetplus.ru/izobrazhenija/zabavnye_foto/</a:t>
            </a:r>
            <a:endParaRPr lang="ru-RU" dirty="0">
              <a:hlinkClick r:id="rId3"/>
            </a:endParaRPr>
          </a:p>
          <a:p>
            <a:pPr algn="ctr"/>
            <a:r>
              <a:rPr lang="en-US" dirty="0">
                <a:hlinkClick r:id="rId3"/>
              </a:rPr>
              <a:t>35510-kollekciya-rabot-hudozhnika-illyustratora-vladimira-trubicyna-100-kartinki.html</a:t>
            </a:r>
            <a:endParaRPr lang="ru-RU" dirty="0"/>
          </a:p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642119" y="4850618"/>
            <a:ext cx="387638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/>
              <a:t>Автор:</a:t>
            </a:r>
          </a:p>
          <a:p>
            <a:pPr algn="ctr"/>
            <a:r>
              <a:rPr lang="ru-RU" sz="1400" dirty="0" smtClean="0"/>
              <a:t>Малиновский Виталий Эдуардович,</a:t>
            </a:r>
          </a:p>
          <a:p>
            <a:pPr algn="ctr"/>
            <a:r>
              <a:rPr lang="ru-RU" sz="1400" dirty="0" smtClean="0"/>
              <a:t>старший педагог дополнительного образования</a:t>
            </a:r>
          </a:p>
          <a:p>
            <a:pPr algn="ctr"/>
            <a:r>
              <a:rPr lang="ru-RU" sz="1400" dirty="0" smtClean="0"/>
              <a:t>МУ ДО «Дом детского творчества,</a:t>
            </a:r>
          </a:p>
          <a:p>
            <a:pPr algn="ctr"/>
            <a:r>
              <a:rPr lang="ru-RU" sz="1400" dirty="0" smtClean="0"/>
              <a:t>Ставропольский край, </a:t>
            </a:r>
            <a:r>
              <a:rPr lang="ru-RU" sz="1400" dirty="0" err="1" smtClean="0"/>
              <a:t>г.Благодарный</a:t>
            </a:r>
            <a:r>
              <a:rPr lang="ru-RU" sz="1400" dirty="0" smtClean="0"/>
              <a:t>.</a:t>
            </a:r>
          </a:p>
          <a:p>
            <a:pPr algn="ctr"/>
            <a:r>
              <a:rPr lang="ru-RU" sz="1400" dirty="0" smtClean="0"/>
              <a:t>2024 год</a:t>
            </a:r>
            <a:endParaRPr lang="ru-RU" sz="1400" dirty="0"/>
          </a:p>
        </p:txBody>
      </p:sp>
      <p:pic>
        <p:nvPicPr>
          <p:cNvPr id="6" name="Рисунок 5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93" y="4097838"/>
            <a:ext cx="1925493" cy="24169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57352" y="2304928"/>
            <a:ext cx="2645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Вопросы для викторины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9" name="TextBox 8">
            <a:hlinkClick r:id="" action="ppaction://noaction">
              <a:snd r:embed="rId5" name="Запись голоса.wav"/>
            </a:hlinkClick>
          </p:cNvPr>
          <p:cNvSpPr txBox="1"/>
          <p:nvPr/>
        </p:nvSpPr>
        <p:spPr>
          <a:xfrm>
            <a:off x="2584206" y="3842449"/>
            <a:ext cx="3992207" cy="510778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Звуковое оформление игры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824664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1980" y="659422"/>
            <a:ext cx="6100040" cy="17543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ИНТЕРАКТИВНАЯ</a:t>
            </a:r>
            <a:br>
              <a:rPr lang="ru-RU" sz="36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ru-RU" sz="36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ИГРА-ВИКТОРИНА</a:t>
            </a:r>
            <a:br>
              <a:rPr lang="ru-RU" sz="36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ru-RU" sz="36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«Буду в Армии служить»</a:t>
            </a:r>
            <a:endParaRPr lang="ru-RU" sz="3600" b="1" dirty="0"/>
          </a:p>
        </p:txBody>
      </p:sp>
      <p:pic>
        <p:nvPicPr>
          <p:cNvPr id="4" name="Мальчик-Ура">
            <a:hlinkClick r:id="" action="ppaction://hlinkshowjump?jump=next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876" y="2343409"/>
            <a:ext cx="3573143" cy="39958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Девочка-Флажок">
            <a:hlinkClick r:id="" action="ppaction://hlinkshowjump?jump=next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019" y="2039815"/>
            <a:ext cx="3690351" cy="42994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Попурри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9276" y="4601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44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3636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79112"/>
            <a:ext cx="9143999" cy="461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Ваш вопрос</a:t>
            </a:r>
            <a:endParaRPr lang="ru-RU" sz="2400" b="1" dirty="0"/>
          </a:p>
        </p:txBody>
      </p:sp>
      <p:sp>
        <p:nvSpPr>
          <p:cNvPr id="3" name="1 неправильный ответ"/>
          <p:cNvSpPr/>
          <p:nvPr/>
        </p:nvSpPr>
        <p:spPr>
          <a:xfrm>
            <a:off x="-3" y="2076862"/>
            <a:ext cx="9143999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1 неправильный ответ</a:t>
            </a:r>
            <a:endParaRPr lang="ru-RU" sz="2000" b="1" dirty="0"/>
          </a:p>
        </p:txBody>
      </p:sp>
      <p:sp>
        <p:nvSpPr>
          <p:cNvPr id="5" name="Правильный ответ"/>
          <p:cNvSpPr/>
          <p:nvPr/>
        </p:nvSpPr>
        <p:spPr>
          <a:xfrm>
            <a:off x="17584" y="1540109"/>
            <a:ext cx="9143997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Правильный ответ</a:t>
            </a:r>
            <a:endParaRPr lang="ru-RU" sz="2000" b="1" dirty="0"/>
          </a:p>
        </p:txBody>
      </p:sp>
      <p:sp>
        <p:nvSpPr>
          <p:cNvPr id="6" name="2 неправильный ответ"/>
          <p:cNvSpPr/>
          <p:nvPr/>
        </p:nvSpPr>
        <p:spPr>
          <a:xfrm>
            <a:off x="-2" y="2613615"/>
            <a:ext cx="9143998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2 неправильный ответ</a:t>
            </a:r>
            <a:endParaRPr lang="ru-RU" sz="2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Подсказка">
            <a:hlinkClick r:id="" action="ppaction://hlinkshowjump?jump=nextslide">
              <a:snd r:embed="rId5" name="подсказка.wav"/>
            </a:hlinkClick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75" y="3191608"/>
            <a:ext cx="2359856" cy="32179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Следующий вопрос">
            <a:hlinkClick r:id="rId7" action="ppaction://hlinksldjump">
              <a:snd r:embed="rId8" name="Следующий.wav"/>
            </a:hlinkClick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122" y="3524091"/>
            <a:ext cx="2701877" cy="2991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Выноска-облако Подумай"/>
          <p:cNvSpPr/>
          <p:nvPr/>
        </p:nvSpPr>
        <p:spPr>
          <a:xfrm rot="899425">
            <a:off x="1898915" y="3679751"/>
            <a:ext cx="2554144" cy="1255712"/>
          </a:xfrm>
          <a:prstGeom prst="cloudCallou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ПОДУМАЙ!</a:t>
            </a:r>
            <a:endParaRPr lang="ru-RU" sz="2400" dirty="0"/>
          </a:p>
        </p:txBody>
      </p:sp>
      <p:sp>
        <p:nvSpPr>
          <p:cNvPr id="11" name="Выноска-облако А-я-яй"/>
          <p:cNvSpPr/>
          <p:nvPr/>
        </p:nvSpPr>
        <p:spPr>
          <a:xfrm rot="839718">
            <a:off x="2033138" y="3679858"/>
            <a:ext cx="2223770" cy="1215641"/>
          </a:xfrm>
          <a:prstGeom prst="cloudCallou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А-Я-ЯЙ!!!</a:t>
            </a:r>
            <a:endParaRPr lang="ru-RU" sz="2400" dirty="0"/>
          </a:p>
        </p:txBody>
      </p:sp>
      <p:sp>
        <p:nvSpPr>
          <p:cNvPr id="13" name="Выноска-облако Правильно"/>
          <p:cNvSpPr/>
          <p:nvPr/>
        </p:nvSpPr>
        <p:spPr>
          <a:xfrm rot="803601">
            <a:off x="5988119" y="3249978"/>
            <a:ext cx="2918196" cy="1486225"/>
          </a:xfrm>
          <a:prstGeom prst="cloudCallou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ПРАВИЛЬНО!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49351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одума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Ай-Я-Я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0" presetClass="entr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Правиль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 animBg="1"/>
      <p:bldP spid="11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041581"/>
            <a:ext cx="9144000" cy="584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Ваша подсказка</a:t>
            </a:r>
            <a:endParaRPr lang="ru-RU" sz="3200" b="1" dirty="0"/>
          </a:p>
        </p:txBody>
      </p:sp>
      <p:pic>
        <p:nvPicPr>
          <p:cNvPr id="3" name="Рисунок 2">
            <a:hlinkClick r:id="" action="ppaction://hlinkshowjump?jump=previousslide">
              <a:snd r:embed="rId2" name="теперь-ты-знаешь.wav"/>
            </a:hlinkClick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39" y="3235569"/>
            <a:ext cx="2696645" cy="33498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>
            <a:hlinkClick r:id="" action="ppaction://hlinkshowjump?jump=previousslide">
              <a:snd r:embed="rId2" name="теперь-ты-знаешь.wav"/>
            </a:hlinkClick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031" y="3292719"/>
            <a:ext cx="2859178" cy="32927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383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79112"/>
            <a:ext cx="9143999" cy="461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Ваш вопрос</a:t>
            </a:r>
            <a:endParaRPr lang="ru-RU" sz="2400" b="1" dirty="0"/>
          </a:p>
        </p:txBody>
      </p:sp>
      <p:sp>
        <p:nvSpPr>
          <p:cNvPr id="3" name="1 неправильный ответ"/>
          <p:cNvSpPr/>
          <p:nvPr/>
        </p:nvSpPr>
        <p:spPr>
          <a:xfrm>
            <a:off x="0" y="1504306"/>
            <a:ext cx="9144000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1 неправильный ответ</a:t>
            </a:r>
            <a:endParaRPr lang="ru-RU" sz="2000" b="1" dirty="0"/>
          </a:p>
        </p:txBody>
      </p:sp>
      <p:sp>
        <p:nvSpPr>
          <p:cNvPr id="5" name="Правильный ответ"/>
          <p:cNvSpPr/>
          <p:nvPr/>
        </p:nvSpPr>
        <p:spPr>
          <a:xfrm>
            <a:off x="-1" y="2056528"/>
            <a:ext cx="9144000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Правильный ответ</a:t>
            </a:r>
            <a:endParaRPr lang="ru-RU" sz="2000" b="1" dirty="0"/>
          </a:p>
        </p:txBody>
      </p:sp>
      <p:sp>
        <p:nvSpPr>
          <p:cNvPr id="6" name="2 неправильный ответ"/>
          <p:cNvSpPr/>
          <p:nvPr/>
        </p:nvSpPr>
        <p:spPr>
          <a:xfrm>
            <a:off x="1" y="2627986"/>
            <a:ext cx="9143998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2 неправильный ответ</a:t>
            </a:r>
            <a:endParaRPr lang="ru-RU" sz="2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Подсказка">
            <a:hlinkClick r:id="" action="ppaction://hlinkshowjump?jump=nextslide">
              <a:snd r:embed="rId5" name="подсказка.wav"/>
            </a:hlinkClick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75" y="3191608"/>
            <a:ext cx="2359856" cy="32179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Следующий вопрос">
            <a:hlinkClick r:id="rId7" action="ppaction://hlinksldjump">
              <a:snd r:embed="rId8" name="Следующий.wav"/>
            </a:hlinkClick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122" y="3524091"/>
            <a:ext cx="2701877" cy="2991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Выноска-облако Подумай"/>
          <p:cNvSpPr/>
          <p:nvPr/>
        </p:nvSpPr>
        <p:spPr>
          <a:xfrm rot="899425">
            <a:off x="1898915" y="3679751"/>
            <a:ext cx="2554144" cy="1255712"/>
          </a:xfrm>
          <a:prstGeom prst="cloudCallou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ПОДУМАЙ!</a:t>
            </a:r>
            <a:endParaRPr lang="ru-RU" sz="2400" dirty="0"/>
          </a:p>
        </p:txBody>
      </p:sp>
      <p:sp>
        <p:nvSpPr>
          <p:cNvPr id="11" name="Выноска-облако А-я-яй"/>
          <p:cNvSpPr/>
          <p:nvPr/>
        </p:nvSpPr>
        <p:spPr>
          <a:xfrm rot="839718">
            <a:off x="2033138" y="3679858"/>
            <a:ext cx="2223770" cy="1215641"/>
          </a:xfrm>
          <a:prstGeom prst="cloudCallou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А-Я-ЯЙ!!!</a:t>
            </a:r>
            <a:endParaRPr lang="ru-RU" sz="2400" dirty="0"/>
          </a:p>
        </p:txBody>
      </p:sp>
      <p:sp>
        <p:nvSpPr>
          <p:cNvPr id="13" name="Выноска-облако Правильно"/>
          <p:cNvSpPr/>
          <p:nvPr/>
        </p:nvSpPr>
        <p:spPr>
          <a:xfrm rot="803601">
            <a:off x="5988119" y="3249978"/>
            <a:ext cx="2918196" cy="1486225"/>
          </a:xfrm>
          <a:prstGeom prst="cloudCallou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ПРАВИЛЬНО!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92060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одума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Ай-Я-Я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0" presetClass="entr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Правиль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 animBg="1"/>
      <p:bldP spid="11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0146" y="654720"/>
            <a:ext cx="8563708" cy="584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Ваша подсказка</a:t>
            </a:r>
            <a:endParaRPr lang="ru-RU" sz="3200" b="1" dirty="0"/>
          </a:p>
        </p:txBody>
      </p:sp>
      <p:pic>
        <p:nvPicPr>
          <p:cNvPr id="3" name="Рисунок 2">
            <a:hlinkClick r:id="" action="ppaction://hlinkshowjump?jump=previousslide">
              <a:snd r:embed="rId2" name="теперь-ты-знаешь.wav"/>
            </a:hlinkClick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39" y="3235569"/>
            <a:ext cx="2696645" cy="33498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>
            <a:hlinkClick r:id="" action="ppaction://hlinkshowjump?jump=previousslide">
              <a:snd r:embed="rId2" name="теперь-ты-знаешь.wav"/>
            </a:hlinkClick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031" y="3292719"/>
            <a:ext cx="2859178" cy="32927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402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79112"/>
            <a:ext cx="9143999" cy="461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Ваш вопрос</a:t>
            </a:r>
            <a:endParaRPr lang="ru-RU" sz="2400" b="1" dirty="0"/>
          </a:p>
        </p:txBody>
      </p:sp>
      <p:sp>
        <p:nvSpPr>
          <p:cNvPr id="3" name="1 неправильный ответДень народного единства"/>
          <p:cNvSpPr/>
          <p:nvPr/>
        </p:nvSpPr>
        <p:spPr>
          <a:xfrm>
            <a:off x="0" y="1550266"/>
            <a:ext cx="9143998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1 неправильный ответ</a:t>
            </a:r>
            <a:endParaRPr lang="ru-RU" sz="2000" b="1" dirty="0"/>
          </a:p>
        </p:txBody>
      </p:sp>
      <p:sp>
        <p:nvSpPr>
          <p:cNvPr id="5" name="Правильный ответ"/>
          <p:cNvSpPr/>
          <p:nvPr/>
        </p:nvSpPr>
        <p:spPr>
          <a:xfrm>
            <a:off x="0" y="2632183"/>
            <a:ext cx="9143999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Правильный ответ</a:t>
            </a:r>
            <a:endParaRPr lang="ru-RU" sz="2000" b="1" dirty="0"/>
          </a:p>
        </p:txBody>
      </p:sp>
      <p:sp>
        <p:nvSpPr>
          <p:cNvPr id="6" name="2 неправильный ответ"/>
          <p:cNvSpPr/>
          <p:nvPr/>
        </p:nvSpPr>
        <p:spPr>
          <a:xfrm>
            <a:off x="0" y="2062823"/>
            <a:ext cx="9143998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2 неправильный ответ</a:t>
            </a:r>
            <a:endParaRPr lang="ru-RU" sz="2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Подсказка">
            <a:hlinkClick r:id="" action="ppaction://hlinkshowjump?jump=nextslide">
              <a:snd r:embed="rId5" name="подсказка.wav"/>
            </a:hlinkClick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75" y="3191608"/>
            <a:ext cx="2359856" cy="32179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Следующий вопрос">
            <a:hlinkClick r:id="" action="ppaction://noaction">
              <a:snd r:embed="rId7" name="Следующий.wav"/>
            </a:hlinkClick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122" y="3524091"/>
            <a:ext cx="2701877" cy="2991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Выноска-облако Подумай"/>
          <p:cNvSpPr/>
          <p:nvPr/>
        </p:nvSpPr>
        <p:spPr>
          <a:xfrm rot="899425">
            <a:off x="1898915" y="3679751"/>
            <a:ext cx="2554144" cy="1255712"/>
          </a:xfrm>
          <a:prstGeom prst="cloudCallou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ПОДУМАЙ!</a:t>
            </a:r>
            <a:endParaRPr lang="ru-RU" sz="2400" dirty="0"/>
          </a:p>
        </p:txBody>
      </p:sp>
      <p:sp>
        <p:nvSpPr>
          <p:cNvPr id="11" name="Выноска-облако А-я-яй"/>
          <p:cNvSpPr/>
          <p:nvPr/>
        </p:nvSpPr>
        <p:spPr>
          <a:xfrm rot="839718">
            <a:off x="2033138" y="3679858"/>
            <a:ext cx="2223770" cy="1215641"/>
          </a:xfrm>
          <a:prstGeom prst="cloudCallou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А-Я-ЯЙ!!!</a:t>
            </a:r>
            <a:endParaRPr lang="ru-RU" sz="2400" dirty="0"/>
          </a:p>
        </p:txBody>
      </p:sp>
      <p:sp>
        <p:nvSpPr>
          <p:cNvPr id="13" name="Выноска-облако Правильно"/>
          <p:cNvSpPr/>
          <p:nvPr/>
        </p:nvSpPr>
        <p:spPr>
          <a:xfrm rot="803601">
            <a:off x="5988119" y="3249978"/>
            <a:ext cx="2918196" cy="1486225"/>
          </a:xfrm>
          <a:prstGeom prst="cloudCallou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ПРАВИЛЬНО!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29570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одума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Ай-Я-Я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0" presetClass="entr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Правиль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 animBg="1"/>
      <p:bldP spid="11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041581"/>
            <a:ext cx="9144000" cy="584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Ваша подсказка</a:t>
            </a:r>
            <a:endParaRPr lang="ru-RU" sz="3200" b="1" dirty="0"/>
          </a:p>
        </p:txBody>
      </p:sp>
      <p:pic>
        <p:nvPicPr>
          <p:cNvPr id="3" name="Рисунок 2">
            <a:hlinkClick r:id="" action="ppaction://hlinkshowjump?jump=previousslide">
              <a:snd r:embed="rId2" name="теперь-ты-знаешь.wav"/>
            </a:hlinkClick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39" y="3235569"/>
            <a:ext cx="2696645" cy="33498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>
            <a:hlinkClick r:id="" action="ppaction://hlinkshowjump?jump=previousslide">
              <a:snd r:embed="rId2" name="теперь-ты-знаешь.wav"/>
            </a:hlinkClick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031" y="3292719"/>
            <a:ext cx="2859178" cy="32927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161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399962"/>
            <a:ext cx="9144000" cy="28623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Понравилась </a:t>
            </a:r>
            <a:r>
              <a:rPr lang="ru-RU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ли вам игра</a:t>
            </a:r>
            <a:r>
              <a:rPr lang="ru-RU" sz="2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?</a:t>
            </a:r>
          </a:p>
          <a:p>
            <a:pPr algn="ctr"/>
            <a:endParaRPr lang="ru-RU" sz="2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Какой </a:t>
            </a:r>
            <a:r>
              <a:rPr lang="ru-RU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вопрос по вашему мнению был самым интересным</a:t>
            </a:r>
            <a:r>
              <a:rPr lang="ru-RU" sz="2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?</a:t>
            </a:r>
          </a:p>
          <a:p>
            <a:pPr algn="ctr"/>
            <a:endParaRPr lang="ru-RU" sz="2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Какой </a:t>
            </a:r>
            <a:r>
              <a:rPr lang="ru-RU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вопрос по вашему мнению был самым трудным и почему</a:t>
            </a:r>
            <a:r>
              <a:rPr lang="ru-RU" sz="2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?</a:t>
            </a:r>
          </a:p>
          <a:p>
            <a:pPr algn="ctr"/>
            <a:endParaRPr lang="ru-RU" sz="2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Хотели </a:t>
            </a:r>
            <a:r>
              <a:rPr lang="ru-RU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бы вы сыграть в эту игру в кругу своей семьи</a:t>
            </a:r>
            <a:r>
              <a:rPr lang="ru-RU" sz="2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?</a:t>
            </a:r>
          </a:p>
          <a:p>
            <a:pPr algn="ctr"/>
            <a:endParaRPr lang="ru-RU" sz="2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Что </a:t>
            </a:r>
            <a:r>
              <a:rPr lang="ru-RU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бы вы хотели добавить в игру?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66042" y="426119"/>
            <a:ext cx="7411916" cy="584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РЕФЛЕКСИЯ</a:t>
            </a:r>
            <a:endParaRPr lang="ru-RU" sz="3200" b="1" dirty="0"/>
          </a:p>
        </p:txBody>
      </p:sp>
      <p:pic>
        <p:nvPicPr>
          <p:cNvPr id="5" name="Девочка на пушке">
            <a:hlinkClick r:id="rId4" action="ppaction://hlinksldjump">
              <a:snd r:embed="rId5" name="chimes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40" y="4440114"/>
            <a:ext cx="1726986" cy="21453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Девочка с собачкой">
            <a:hlinkClick r:id="" action="ppaction://hlinkshowjump?jump=nextslide">
              <a:snd r:embed="rId5" name="chimes.wav"/>
            </a:hlinkClick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336" y="4440114"/>
            <a:ext cx="1862856" cy="21453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Девочка на пушке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40" y="4440114"/>
            <a:ext cx="1726986" cy="21453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Девочка с собачкой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336" y="4440113"/>
            <a:ext cx="1862856" cy="21453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254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Игра начнётся занов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Игра закончитс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812</TotalTime>
  <Words>233</Words>
  <Application>Microsoft Office PowerPoint</Application>
  <PresentationFormat>Экран (4:3)</PresentationFormat>
  <Paragraphs>59</Paragraphs>
  <Slides>11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Comic Sans MS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Используемые источники: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ViT</dc:creator>
  <cp:lastModifiedBy>Малиновский В.Э.</cp:lastModifiedBy>
  <cp:revision>76</cp:revision>
  <dcterms:created xsi:type="dcterms:W3CDTF">2024-01-23T05:50:20Z</dcterms:created>
  <dcterms:modified xsi:type="dcterms:W3CDTF">2024-02-14T05:39:44Z</dcterms:modified>
</cp:coreProperties>
</file>