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ECD7-7C19-4821-B7C8-4BEF5AEDEB72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A9023CD-FE29-4D79-8A7A-F234F83214B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ECD7-7C19-4821-B7C8-4BEF5AEDEB72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3CD-FE29-4D79-8A7A-F234F8321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ECD7-7C19-4821-B7C8-4BEF5AEDEB72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3CD-FE29-4D79-8A7A-F234F8321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ECD7-7C19-4821-B7C8-4BEF5AEDEB72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3CD-FE29-4D79-8A7A-F234F8321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ECD7-7C19-4821-B7C8-4BEF5AEDEB72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3CD-FE29-4D79-8A7A-F234F83214B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ECD7-7C19-4821-B7C8-4BEF5AEDEB72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3CD-FE29-4D79-8A7A-F234F8321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ECD7-7C19-4821-B7C8-4BEF5AEDEB72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3CD-FE29-4D79-8A7A-F234F8321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ECD7-7C19-4821-B7C8-4BEF5AEDEB72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3CD-FE29-4D79-8A7A-F234F8321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ECD7-7C19-4821-B7C8-4BEF5AEDEB72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3CD-FE29-4D79-8A7A-F234F8321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ECD7-7C19-4821-B7C8-4BEF5AEDEB72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3CD-FE29-4D79-8A7A-F234F83214B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ECD7-7C19-4821-B7C8-4BEF5AEDEB72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3CD-FE29-4D79-8A7A-F234F83214B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6F8ECD7-7C19-4821-B7C8-4BEF5AEDEB72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A9023CD-FE29-4D79-8A7A-F234F83214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b="1" dirty="0">
                <a:solidFill>
                  <a:schemeClr val="tx1"/>
                </a:solidFill>
              </a:rPr>
              <a:t>Александр Иванович Скоков - Герой Советского Союза, руководитель Величаевского молодогвардейского  подполья в годы Великой Отечественной войны.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«СМЕЛЫЕ СЕРДЦА»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Администратор\Desktop\ПОБЕДА_70-71\vol-002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609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Администратор\Desktop\ПОБЕДА_70-71\баннер7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2" y="1556792"/>
            <a:ext cx="9073008" cy="105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27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60672" cy="1039427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Александр Иванович Скоков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(15 </a:t>
            </a:r>
            <a:r>
              <a:rPr lang="ru-RU" sz="2400" dirty="0">
                <a:solidFill>
                  <a:schemeClr val="tx1"/>
                </a:solidFill>
              </a:rPr>
              <a:t>июля 1925 </a:t>
            </a:r>
            <a:r>
              <a:rPr lang="ru-RU" sz="2400" dirty="0" smtClean="0">
                <a:solidFill>
                  <a:schemeClr val="tx1"/>
                </a:solidFill>
              </a:rPr>
              <a:t>года- 07 ДЕКАБРЯ 1942 ГОДА) 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УРОЖЕНЕЦ </a:t>
            </a:r>
            <a:r>
              <a:rPr lang="ru-RU" sz="2400" dirty="0" err="1" smtClean="0">
                <a:solidFill>
                  <a:schemeClr val="tx1"/>
                </a:solidFill>
              </a:rPr>
              <a:t>селА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Владимировка Левокумского района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Ставропольского </a:t>
            </a:r>
            <a:r>
              <a:rPr lang="ru-RU" sz="2400" dirty="0">
                <a:solidFill>
                  <a:schemeClr val="tx1"/>
                </a:solidFill>
              </a:rPr>
              <a:t>края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Администратор\Desktop\памяти А.Скокова\А Скоков\gmhi8JQQi_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204864"/>
            <a:ext cx="468550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11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8 мая 1965 года Александру Ивановичу Скокову за особые заслуги, мужество и героизм было присвоено звание Героя Советского Союза.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истратор\Desktop\памяти А.Скокова\А Скоков\o4myAiaxMO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280920" cy="489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61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В память о подвиге молодых патриотов на месте захоронения в центре села Величаевского был установлен бюст Героя Советского Союза А.И. Скокова (скульптор </a:t>
            </a:r>
            <a:r>
              <a:rPr lang="ru-RU" sz="2400" dirty="0" err="1">
                <a:solidFill>
                  <a:schemeClr val="tx1"/>
                </a:solidFill>
              </a:rPr>
              <a:t>Купик</a:t>
            </a:r>
            <a:r>
              <a:rPr lang="ru-RU" sz="2400" dirty="0">
                <a:solidFill>
                  <a:schemeClr val="tx1"/>
                </a:solidFill>
              </a:rPr>
              <a:t>).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12132"/>
            <a:ext cx="5689600" cy="37719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916832"/>
            <a:ext cx="26670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3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60672" cy="1039427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18 марта 1968 года </a:t>
            </a:r>
            <a:r>
              <a:rPr lang="ru-RU" sz="2000" dirty="0" smtClean="0">
                <a:solidFill>
                  <a:schemeClr val="tx1"/>
                </a:solidFill>
              </a:rPr>
              <a:t>УЧРЕЖДЕНА 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err="1" smtClean="0">
                <a:solidFill>
                  <a:schemeClr val="tx1"/>
                </a:solidFill>
              </a:rPr>
              <a:t>премиЯ</a:t>
            </a:r>
            <a:r>
              <a:rPr lang="ru-RU" sz="2000" dirty="0" smtClean="0">
                <a:solidFill>
                  <a:schemeClr val="tx1"/>
                </a:solidFill>
              </a:rPr>
              <a:t>   имени </a:t>
            </a:r>
            <a:r>
              <a:rPr lang="ru-RU" sz="2000" dirty="0">
                <a:solidFill>
                  <a:schemeClr val="tx1"/>
                </a:solidFill>
              </a:rPr>
              <a:t>А.И. Скокова.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>
                <a:solidFill>
                  <a:schemeClr val="tx1"/>
                </a:solidFill>
              </a:rPr>
              <a:t>области литературы, журналистики, изобразительного, музыкального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и </a:t>
            </a:r>
            <a:r>
              <a:rPr lang="ru-RU" sz="2000" dirty="0">
                <a:solidFill>
                  <a:schemeClr val="tx1"/>
                </a:solidFill>
              </a:rPr>
              <a:t>театрального искусств.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76002"/>
            <a:ext cx="7632848" cy="4968551"/>
          </a:xfrm>
        </p:spPr>
      </p:pic>
    </p:spTree>
    <p:extLst>
      <p:ext uri="{BB962C8B-B14F-4D97-AF65-F5344CB8AC3E}">
        <p14:creationId xmlns:p14="http://schemas.microsoft.com/office/powerpoint/2010/main" val="247222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</TotalTime>
  <Words>77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Аптека</vt:lpstr>
      <vt:lpstr>«СМЕЛЫЕ СЕРДЦА»</vt:lpstr>
      <vt:lpstr>Александр Иванович Скоков  (15 июля 1925 года- 07 ДЕКАБРЯ 1942 ГОДА)   УРОЖЕНЕЦ селА Владимировка Левокумского района  Ставропольского края   </vt:lpstr>
      <vt:lpstr>8 мая 1965 года Александру Ивановичу Скокову за особые заслуги, мужество и героизм было присвоено звание Героя Советского Союза. </vt:lpstr>
      <vt:lpstr>В память о подвиге молодых патриотов на месте захоронения в центре села Величаевского был установлен бюст Героя Советского Союза А.И. Скокова (скульптор Купик).</vt:lpstr>
      <vt:lpstr>18 марта 1968 года УЧРЕЖДЕНА   премиЯ   имени А.И. Скокова. в области литературы, журналистики, изобразительного, музыкального  и театрального искусств.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«СМЕЛЫЕ СЕРДЦА»</dc:title>
  <dc:creator>Пользователь Windows</dc:creator>
  <cp:lastModifiedBy>Пользователь Windows</cp:lastModifiedBy>
  <cp:revision>4</cp:revision>
  <dcterms:created xsi:type="dcterms:W3CDTF">2017-01-19T10:35:49Z</dcterms:created>
  <dcterms:modified xsi:type="dcterms:W3CDTF">2017-06-20T10:51:09Z</dcterms:modified>
</cp:coreProperties>
</file>