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5" r:id="rId6"/>
    <p:sldId id="261" r:id="rId7"/>
    <p:sldId id="260" r:id="rId8"/>
    <p:sldId id="286" r:id="rId9"/>
    <p:sldId id="275" r:id="rId10"/>
    <p:sldId id="262" r:id="rId11"/>
    <p:sldId id="264" r:id="rId12"/>
    <p:sldId id="263" r:id="rId13"/>
    <p:sldId id="266" r:id="rId14"/>
    <p:sldId id="268" r:id="rId15"/>
    <p:sldId id="267" r:id="rId16"/>
    <p:sldId id="276" r:id="rId17"/>
    <p:sldId id="274" r:id="rId18"/>
    <p:sldId id="270" r:id="rId19"/>
    <p:sldId id="271" r:id="rId20"/>
    <p:sldId id="272" r:id="rId21"/>
    <p:sldId id="273" r:id="rId22"/>
    <p:sldId id="277" r:id="rId23"/>
    <p:sldId id="279" r:id="rId24"/>
    <p:sldId id="282" r:id="rId25"/>
    <p:sldId id="283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EEEC-B89F-4AB2-A76B-B512E7267420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31310-859C-4708-9613-29AD3A8E1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11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31310-859C-4708-9613-29AD3A8E18C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6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31310-859C-4708-9613-29AD3A8E18C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6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31310-859C-4708-9613-29AD3A8E18C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66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95AAD47-F821-4EDC-88A3-8D14241F250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23BD6AD-AF8C-40A3-88CB-A6CCEC8F6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AD47-F821-4EDC-88A3-8D14241F250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D6AD-AF8C-40A3-88CB-A6CCEC8F6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AD47-F821-4EDC-88A3-8D14241F250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D6AD-AF8C-40A3-88CB-A6CCEC8F6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AD47-F821-4EDC-88A3-8D14241F250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D6AD-AF8C-40A3-88CB-A6CCEC8F6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AD47-F821-4EDC-88A3-8D14241F250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D6AD-AF8C-40A3-88CB-A6CCEC8F6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AD47-F821-4EDC-88A3-8D14241F250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D6AD-AF8C-40A3-88CB-A6CCEC8F63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AD47-F821-4EDC-88A3-8D14241F250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D6AD-AF8C-40A3-88CB-A6CCEC8F63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AD47-F821-4EDC-88A3-8D14241F250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D6AD-AF8C-40A3-88CB-A6CCEC8F6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AD47-F821-4EDC-88A3-8D14241F250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D6AD-AF8C-40A3-88CB-A6CCEC8F6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95AAD47-F821-4EDC-88A3-8D14241F250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23BD6AD-AF8C-40A3-88CB-A6CCEC8F6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95AAD47-F821-4EDC-88A3-8D14241F250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23BD6AD-AF8C-40A3-88CB-A6CCEC8F6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95AAD47-F821-4EDC-88A3-8D14241F250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23BD6AD-AF8C-40A3-88CB-A6CCEC8F63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vk.com/away.php?to=http://%E3%EE%E4%F2%E5%E0%F2%F0%E02019.%F0%F4&amp;post=-147525877_761&amp;cc_key=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249644"/>
            <a:ext cx="7772400" cy="1470025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Введение </a:t>
            </a:r>
            <a:r>
              <a:rPr lang="ru-RU" b="1" i="1" dirty="0">
                <a:solidFill>
                  <a:schemeClr val="bg1"/>
                </a:solidFill>
              </a:rPr>
              <a:t>в образовательную программу 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«</a:t>
            </a:r>
            <a:r>
              <a:rPr lang="ru-RU" b="1" i="1" dirty="0">
                <a:solidFill>
                  <a:schemeClr val="bg1"/>
                </a:solidFill>
              </a:rPr>
              <a:t>Театр, где играют дети»</a:t>
            </a:r>
            <a:br>
              <a:rPr lang="ru-RU" b="1" i="1" dirty="0">
                <a:solidFill>
                  <a:schemeClr val="bg1"/>
                </a:solidFill>
              </a:rPr>
            </a:b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097582"/>
            <a:ext cx="3953481" cy="1752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Логачева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Валерия </a:t>
            </a:r>
            <a:r>
              <a:rPr lang="ru-RU" b="1" dirty="0">
                <a:solidFill>
                  <a:schemeClr val="bg1"/>
                </a:solidFill>
              </a:rPr>
              <a:t>В</a:t>
            </a:r>
            <a:r>
              <a:rPr lang="ru-RU" b="1" dirty="0" smtClean="0">
                <a:solidFill>
                  <a:schemeClr val="bg1"/>
                </a:solidFill>
              </a:rPr>
              <a:t>алерьевна,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педагог дополнительного образования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МУ ДО «ДДТ»</a:t>
            </a:r>
          </a:p>
          <a:p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45024"/>
            <a:ext cx="3076191" cy="2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17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Станция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«Сценическая речь»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Правило: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ВЛАДЕЙ СВОИМ ГОЛОСОМ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585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Станция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«СЦЕНИЧЕСКОЕ ДВИЖЕНИЕ»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Правило: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ВЛАДЕЙ СВОИМ  ТЕЛОМ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777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865353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6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Станция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«ОФОРМИТЕЛЬСКАЯ»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902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4221088"/>
            <a:ext cx="8229600" cy="1143000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solidFill>
                  <a:schemeClr val="bg1"/>
                </a:solidFill>
              </a:rPr>
              <a:t>ДЕКОР</a:t>
            </a:r>
            <a:endParaRPr lang="ru-RU" sz="10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89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ТЕАТРАЛЬНАЯ  АФИША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212822"/>
            <a:ext cx="6196013" cy="3416606"/>
          </a:xfrm>
        </p:spPr>
      </p:pic>
    </p:spTree>
    <p:extLst>
      <p:ext uri="{BB962C8B-B14F-4D97-AF65-F5344CB8AC3E}">
        <p14:creationId xmlns:p14="http://schemas.microsoft.com/office/powerpoint/2010/main" val="3809761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72" y="274712"/>
            <a:ext cx="4249628" cy="64389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8" y="260648"/>
            <a:ext cx="412514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2188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0"/>
            <a:ext cx="10247035" cy="76947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32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УЛИЧНАЯ АФИША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441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6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Станция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«ИГРОВАЯ»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26162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73414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2880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Официальный </a:t>
            </a:r>
            <a:r>
              <a:rPr lang="ru-RU" dirty="0"/>
              <a:t>сайт Года театра </a:t>
            </a:r>
            <a:r>
              <a:rPr lang="ru-RU" dirty="0" smtClean="0"/>
              <a:t>—</a:t>
            </a:r>
            <a:br>
              <a:rPr lang="ru-RU" dirty="0" smtClean="0"/>
            </a:br>
            <a:r>
              <a:rPr lang="ru-RU" dirty="0"/>
              <a:t> </a:t>
            </a:r>
            <a:r>
              <a:rPr lang="ru-RU" dirty="0">
                <a:hlinkClick r:id="rId2"/>
              </a:rPr>
              <a:t>годтеатра2019.рф</a:t>
            </a:r>
            <a:r>
              <a:rPr lang="ru-RU" dirty="0"/>
              <a:t>. 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4819773"/>
          </a:xfrm>
        </p:spPr>
      </p:pic>
    </p:spTree>
    <p:extLst>
      <p:ext uri="{BB962C8B-B14F-4D97-AF65-F5344CB8AC3E}">
        <p14:creationId xmlns:p14="http://schemas.microsoft.com/office/powerpoint/2010/main" val="1530277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-11584"/>
            <a:ext cx="9113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6865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399"/>
          </a:xfrm>
        </p:spPr>
      </p:pic>
    </p:spTree>
    <p:extLst>
      <p:ext uri="{BB962C8B-B14F-4D97-AF65-F5344CB8AC3E}">
        <p14:creationId xmlns:p14="http://schemas.microsoft.com/office/powerpoint/2010/main" val="196316857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  <a:t>«ДРУЖБА </a:t>
            </a:r>
            <a:b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  <a:t>КРЕПКАЯ»</a:t>
            </a:r>
            <a:endParaRPr lang="ru-RU" sz="5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6009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6"/>
            <a:ext cx="9144000" cy="6857999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0" b="1" dirty="0" smtClean="0">
                <a:solidFill>
                  <a:schemeClr val="bg1"/>
                </a:solidFill>
              </a:rPr>
              <a:t>Ключи от </a:t>
            </a:r>
            <a:r>
              <a:rPr lang="ru-RU" sz="10000" b="1" dirty="0" err="1" smtClean="0">
                <a:solidFill>
                  <a:schemeClr val="bg1"/>
                </a:solidFill>
              </a:rPr>
              <a:t>квеста</a:t>
            </a:r>
            <a:endParaRPr lang="ru-RU" sz="10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4954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908720"/>
            <a:ext cx="3384377" cy="4742341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b="1" dirty="0"/>
              <a:t>Поклоны — составная часть спектакля. От кометы в руках зрителя должен остаться хвост</a:t>
            </a:r>
            <a:r>
              <a:rPr lang="ru-RU" b="1" dirty="0" smtClean="0"/>
              <a:t>.</a:t>
            </a:r>
          </a:p>
          <a:p>
            <a:pPr fontAlgn="base"/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Майя </a:t>
            </a:r>
          </a:p>
          <a:p>
            <a:pPr marL="0" indent="0" fontAlgn="base">
              <a:buNone/>
            </a:pPr>
            <a:r>
              <a:rPr lang="ru-RU" b="1" dirty="0" smtClean="0"/>
              <a:t>      Михайловна     </a:t>
            </a:r>
          </a:p>
          <a:p>
            <a:pPr marL="0" indent="0" fontAlgn="base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Плисецкая,</a:t>
            </a:r>
          </a:p>
          <a:p>
            <a:pPr marL="0" indent="0" fontAlgn="base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      великая русская </a:t>
            </a:r>
          </a:p>
          <a:p>
            <a:pPr marL="0" indent="0" fontAlgn="base">
              <a:buNone/>
            </a:pPr>
            <a:r>
              <a:rPr lang="ru-RU" sz="1800" b="1" dirty="0" smtClean="0"/>
              <a:t>                        балерина</a:t>
            </a:r>
            <a:endParaRPr lang="ru-RU" sz="1800" b="1" dirty="0"/>
          </a:p>
          <a:p>
            <a:pPr marL="0" indent="0" fontAlgn="base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1"/>
            <a:ext cx="3600400" cy="52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1274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5942" y="884469"/>
            <a:ext cx="3744415" cy="488635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/>
              <a:t> </a:t>
            </a:r>
          </a:p>
          <a:p>
            <a:pPr fontAlgn="base"/>
            <a:r>
              <a:rPr lang="ru-RU" b="1" dirty="0"/>
              <a:t>Для детей нужно играть так же, как для взрослых, только еще лучше</a:t>
            </a:r>
            <a:r>
              <a:rPr lang="ru-RU" b="1" dirty="0" smtClean="0"/>
              <a:t>.</a:t>
            </a:r>
          </a:p>
          <a:p>
            <a:pPr fontAlgn="base"/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Константин</a:t>
            </a:r>
          </a:p>
          <a:p>
            <a:pPr marL="0" indent="0" fontAlgn="base">
              <a:buNone/>
            </a:pPr>
            <a:r>
              <a:rPr lang="ru-RU" b="1" dirty="0"/>
              <a:t> </a:t>
            </a:r>
            <a:r>
              <a:rPr lang="ru-RU" b="1" dirty="0" smtClean="0"/>
              <a:t>       Сергеевич</a:t>
            </a:r>
          </a:p>
          <a:p>
            <a:pPr marL="0" indent="0" fontAlgn="base">
              <a:buNone/>
            </a:pPr>
            <a:r>
              <a:rPr lang="ru-RU" b="1" dirty="0" smtClean="0"/>
              <a:t>             Станиславский,</a:t>
            </a:r>
          </a:p>
          <a:p>
            <a:pPr marL="0" indent="0" fontAlgn="base">
              <a:buNone/>
            </a:pPr>
            <a:r>
              <a:rPr lang="ru-RU" sz="1600" b="1" dirty="0" smtClean="0"/>
              <a:t>великий русский театральный деятель, режиссер, основоположник русской современной актерской школы</a:t>
            </a:r>
            <a:endParaRPr lang="ru-RU" sz="1600" b="1" dirty="0"/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63352"/>
            <a:ext cx="398653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9067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513184"/>
            <a:ext cx="12673408" cy="73711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http://ddtblagodarny.ru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27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https://vk.com/ddt_blagodarny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5496"/>
            <a:ext cx="9217024" cy="6858000"/>
          </a:xfrm>
        </p:spPr>
      </p:pic>
    </p:spTree>
    <p:extLst>
      <p:ext uri="{BB962C8B-B14F-4D97-AF65-F5344CB8AC3E}">
        <p14:creationId xmlns:p14="http://schemas.microsoft.com/office/powerpoint/2010/main" val="3413842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75"/>
            <a:ext cx="9900592" cy="71734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20000" b="1" dirty="0" smtClean="0">
                <a:solidFill>
                  <a:schemeClr val="bg1"/>
                </a:solidFill>
              </a:rPr>
              <a:t>ТЕАТР</a:t>
            </a:r>
            <a:endParaRPr lang="ru-RU" sz="20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78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691680" y="1196752"/>
            <a:ext cx="6196405" cy="36038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chemeClr val="bg1"/>
                </a:solidFill>
                <a:latin typeface="+mj-lt"/>
              </a:rPr>
              <a:t>Путешествие по </a:t>
            </a:r>
          </a:p>
          <a:p>
            <a:pPr marL="0" indent="0" algn="ctr">
              <a:buNone/>
            </a:pPr>
            <a:r>
              <a:rPr lang="ru-RU" sz="6600" b="1" dirty="0" err="1" smtClean="0">
                <a:solidFill>
                  <a:schemeClr val="bg1"/>
                </a:solidFill>
                <a:latin typeface="+mj-lt"/>
              </a:rPr>
              <a:t>Театралии</a:t>
            </a:r>
            <a:endParaRPr lang="ru-RU" sz="6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4674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331640" y="548680"/>
            <a:ext cx="4608511" cy="46119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chemeClr val="bg1"/>
                </a:solidFill>
                <a:latin typeface="+mj-lt"/>
              </a:rPr>
              <a:t>Цели:</a:t>
            </a:r>
          </a:p>
          <a:p>
            <a:r>
              <a:rPr lang="ru-RU" sz="3200" dirty="0">
                <a:solidFill>
                  <a:schemeClr val="bg1"/>
                </a:solidFill>
                <a:cs typeface="Andalus" pitchFamily="18" charset="-78"/>
              </a:rPr>
              <a:t>Познакомимся</a:t>
            </a:r>
            <a:r>
              <a:rPr lang="ru-RU" sz="3200" dirty="0" smtClean="0">
                <a:solidFill>
                  <a:schemeClr val="bg1"/>
                </a:solidFill>
                <a:cs typeface="Andalus" pitchFamily="18" charset="-78"/>
              </a:rPr>
              <a:t>….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cs typeface="Andalus" pitchFamily="18" charset="-78"/>
              </a:rPr>
              <a:t> </a:t>
            </a:r>
          </a:p>
          <a:p>
            <a:r>
              <a:rPr lang="ru-RU" sz="3200" dirty="0" smtClean="0">
                <a:solidFill>
                  <a:schemeClr val="bg1"/>
                </a:solidFill>
                <a:cs typeface="Andalus" pitchFamily="18" charset="-78"/>
              </a:rPr>
              <a:t>Научимся</a:t>
            </a:r>
            <a:r>
              <a:rPr lang="ru-RU" sz="3200" dirty="0">
                <a:solidFill>
                  <a:schemeClr val="bg1"/>
                </a:solidFill>
                <a:cs typeface="Andalus" pitchFamily="18" charset="-78"/>
              </a:rPr>
              <a:t>…. </a:t>
            </a:r>
            <a:endParaRPr lang="ru-RU" sz="3200" dirty="0" smtClean="0">
              <a:solidFill>
                <a:schemeClr val="bg1"/>
              </a:solidFill>
              <a:cs typeface="Andalus" pitchFamily="18" charset="-78"/>
            </a:endParaRPr>
          </a:p>
          <a:p>
            <a:pPr marL="0" indent="0">
              <a:buNone/>
            </a:pPr>
            <a:endParaRPr lang="ru-RU" sz="3200" dirty="0" smtClean="0">
              <a:solidFill>
                <a:schemeClr val="bg1"/>
              </a:solidFill>
              <a:cs typeface="Andalus" pitchFamily="18" charset="-78"/>
            </a:endParaRPr>
          </a:p>
          <a:p>
            <a:r>
              <a:rPr lang="ru-RU" sz="3200" dirty="0" smtClean="0">
                <a:solidFill>
                  <a:schemeClr val="bg1"/>
                </a:solidFill>
                <a:cs typeface="Andalus" pitchFamily="18" charset="-78"/>
              </a:rPr>
              <a:t>Самостоятельно изготовим…</a:t>
            </a:r>
            <a:endParaRPr lang="ru-RU" sz="6600" b="1" dirty="0" smtClean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endParaRPr lang="ru-RU" sz="6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76056" y="188640"/>
            <a:ext cx="3816424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 smtClean="0">
              <a:solidFill>
                <a:schemeClr val="bg1"/>
              </a:solidFill>
              <a:cs typeface="Andalus" pitchFamily="18" charset="-78"/>
            </a:endParaRPr>
          </a:p>
          <a:p>
            <a:r>
              <a:rPr lang="ru-RU" sz="2800" dirty="0" smtClean="0">
                <a:solidFill>
                  <a:schemeClr val="bg1"/>
                </a:solidFill>
                <a:cs typeface="Andalus" pitchFamily="18" charset="-78"/>
              </a:rPr>
              <a:t>маску, театральную афишу </a:t>
            </a:r>
          </a:p>
          <a:p>
            <a:endParaRPr lang="ru-RU" sz="2800" dirty="0">
              <a:solidFill>
                <a:schemeClr val="bg1"/>
              </a:solidFill>
              <a:cs typeface="Andalus" pitchFamily="18" charset="-78"/>
            </a:endParaRPr>
          </a:p>
          <a:p>
            <a:r>
              <a:rPr lang="ru-RU" sz="2800" dirty="0" smtClean="0">
                <a:solidFill>
                  <a:schemeClr val="bg1"/>
                </a:solidFill>
                <a:cs typeface="Andalus" pitchFamily="18" charset="-78"/>
              </a:rPr>
              <a:t>декламации,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cs typeface="Andalus" pitchFamily="18" charset="-78"/>
              </a:rPr>
              <a:t>сценическому </a:t>
            </a:r>
            <a:r>
              <a:rPr lang="ru-RU" sz="2800" dirty="0" smtClean="0">
                <a:solidFill>
                  <a:schemeClr val="bg1"/>
                </a:solidFill>
                <a:cs typeface="Andalus" pitchFamily="18" charset="-78"/>
              </a:rPr>
              <a:t>движению</a:t>
            </a:r>
            <a:endParaRPr lang="ru-RU" sz="2800" dirty="0" smtClean="0">
              <a:solidFill>
                <a:schemeClr val="bg1"/>
              </a:solidFill>
              <a:cs typeface="Andalus" pitchFamily="18" charset="-78"/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bg1"/>
              </a:solidFill>
              <a:cs typeface="Andalus" pitchFamily="18" charset="-78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cs typeface="Andalus" pitchFamily="18" charset="-78"/>
              </a:rPr>
              <a:t>с </a:t>
            </a:r>
            <a:r>
              <a:rPr lang="ru-RU" sz="2800" dirty="0">
                <a:solidFill>
                  <a:schemeClr val="bg1"/>
                </a:solidFill>
                <a:cs typeface="Andalus" pitchFamily="18" charset="-78"/>
              </a:rPr>
              <a:t>искусством театра, с действующими театрами Ставропольского края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bg1"/>
              </a:solidFill>
              <a:cs typeface="Andalus" pitchFamily="18" charset="-78"/>
            </a:endParaRPr>
          </a:p>
          <a:p>
            <a:pPr marL="0" indent="0">
              <a:buNone/>
            </a:pPr>
            <a:endParaRPr lang="ru-RU" sz="2800" dirty="0">
              <a:solidFill>
                <a:schemeClr val="bg1"/>
              </a:solidFill>
              <a:cs typeface="Andalus" pitchFamily="18" charset="-78"/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bg1"/>
              </a:solidFill>
              <a:cs typeface="Andalus" pitchFamily="18" charset="-78"/>
            </a:endParaRPr>
          </a:p>
          <a:p>
            <a:pPr marL="0" indent="0" algn="ctr">
              <a:buFont typeface="Brush Script MT" pitchFamily="66" charset="0"/>
              <a:buNone/>
            </a:pPr>
            <a:endParaRPr lang="ru-RU" sz="2800" b="1" dirty="0" smtClean="0">
              <a:solidFill>
                <a:schemeClr val="bg1"/>
              </a:solidFill>
              <a:latin typeface="+mj-lt"/>
            </a:endParaRPr>
          </a:p>
          <a:p>
            <a:pPr marL="0" indent="0" algn="ctr">
              <a:buFont typeface="Brush Script MT" pitchFamily="66" charset="0"/>
              <a:buNone/>
            </a:pPr>
            <a:endParaRPr lang="ru-RU" sz="6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1379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Станция «Исследовательская»</a:t>
            </a:r>
            <a:r>
              <a:rPr lang="ru-RU" sz="4800" b="1" dirty="0">
                <a:solidFill>
                  <a:schemeClr val="bg1"/>
                </a:solidFill>
              </a:rPr>
              <a:t/>
            </a:r>
            <a:br>
              <a:rPr lang="ru-RU" sz="4800" b="1" dirty="0">
                <a:solidFill>
                  <a:schemeClr val="bg1"/>
                </a:solidFill>
              </a:rPr>
            </a:br>
            <a:r>
              <a:rPr lang="ru-RU" sz="8000" b="1" dirty="0">
                <a:solidFill>
                  <a:schemeClr val="bg1"/>
                </a:solidFill>
              </a:rPr>
              <a:t>Ч</a:t>
            </a:r>
            <a:r>
              <a:rPr lang="ru-RU" sz="8000" b="1" dirty="0" smtClean="0">
                <a:solidFill>
                  <a:schemeClr val="bg1"/>
                </a:solidFill>
              </a:rPr>
              <a:t>то такое ТЕАТР?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89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СИНТЕЗ-</a:t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взаимосвязь частей</a:t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 в единое целое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89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Станция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«Сценическая речь»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378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389440"/>
          </a:xfrm>
        </p:spPr>
      </p:pic>
    </p:spTree>
    <p:extLst>
      <p:ext uri="{BB962C8B-B14F-4D97-AF65-F5344CB8AC3E}">
        <p14:creationId xmlns:p14="http://schemas.microsoft.com/office/powerpoint/2010/main" val="4012636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91</Words>
  <Application>Microsoft Office PowerPoint</Application>
  <PresentationFormat>Экран (4:3)</PresentationFormat>
  <Paragraphs>56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Кнопка</vt:lpstr>
      <vt:lpstr>Введение в образовательную программу  «Театр, где играют дети» </vt:lpstr>
      <vt:lpstr>       Официальный сайт Года театра —  годтеатра2019.рф. </vt:lpstr>
      <vt:lpstr>ТЕАТР</vt:lpstr>
      <vt:lpstr>Презентация PowerPoint</vt:lpstr>
      <vt:lpstr>Презентация PowerPoint</vt:lpstr>
      <vt:lpstr>Станция «Исследовательская» Что такое ТЕАТР?</vt:lpstr>
      <vt:lpstr>СИНТЕЗ- взаимосвязь частей  в единое целое</vt:lpstr>
      <vt:lpstr>Станция  «Сценическая речь»  </vt:lpstr>
      <vt:lpstr>Презентация PowerPoint</vt:lpstr>
      <vt:lpstr>Станция  «Сценическая речь»  Правило: ВЛАДЕЙ СВОИМ ГОЛОСОМ </vt:lpstr>
      <vt:lpstr>Станция  «СЦЕНИЧЕСКОЕ ДВИЖЕНИЕ»  Правило: ВЛАДЕЙ СВОИМ  ТЕЛОМ </vt:lpstr>
      <vt:lpstr>Презентация PowerPoint</vt:lpstr>
      <vt:lpstr>Станция  «ОФОРМИТЕЛЬСКАЯ»   </vt:lpstr>
      <vt:lpstr>ДЕКОР</vt:lpstr>
      <vt:lpstr>ТЕАТРАЛЬНАЯ  АФИША</vt:lpstr>
      <vt:lpstr>Презентация PowerPoint</vt:lpstr>
      <vt:lpstr>УЛИЧНАЯ АФИША</vt:lpstr>
      <vt:lpstr>Станция  «ИГРОВАЯ»   </vt:lpstr>
      <vt:lpstr>Презентация PowerPoint</vt:lpstr>
      <vt:lpstr>Презентация PowerPoint</vt:lpstr>
      <vt:lpstr>Презентация PowerPoint</vt:lpstr>
      <vt:lpstr>«ДРУЖБА  КРЕПКАЯ»</vt:lpstr>
      <vt:lpstr> </vt:lpstr>
      <vt:lpstr>Презентация PowerPoint</vt:lpstr>
      <vt:lpstr>Презентация PowerPoint</vt:lpstr>
      <vt:lpstr>http://ddtblagodarny.ru</vt:lpstr>
      <vt:lpstr>https://vk.com/ddt_blagodarny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образовательную программу  «Театр, где играют дети»</dc:title>
  <dc:creator>Пользователь Windows</dc:creator>
  <cp:lastModifiedBy>Пользователь Windows</cp:lastModifiedBy>
  <cp:revision>18</cp:revision>
  <dcterms:created xsi:type="dcterms:W3CDTF">2019-01-11T09:05:05Z</dcterms:created>
  <dcterms:modified xsi:type="dcterms:W3CDTF">2019-01-22T14:23:16Z</dcterms:modified>
</cp:coreProperties>
</file>