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3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11/30/2025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picshare.ru/view/6461732/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-fotki.info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i-fotki.info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i-fotki.info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nashzeleniymir.ru/wp-content/uploads/2016/02/%D0%91%D0%B5%D1%80%D0%B5%D0%B7%D0%BE%D0%B2%D1%8B%D0%B9-%D0%BB%D0%B5%D1%81-%D1%84%D0%BE%D1%82%D0%BE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-fotki.yandex.ru/get/6004/102699435.5bd/0_7dd9b_eb5dbcbc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Какие бывают деревья?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http://f13.ifotki.info/org/9cf193e10f47c26a2e5bd982e934f5484e552a14340807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1066800"/>
            <a:ext cx="5715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metod-kopilka.ru/images/doc/43/38303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picshare.ru/uploads/150612/f3S2621Kn1.jpg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img-fotki.yandex.ru/get/6004/102699435.5bd/0_7dd9b_eb5dbcbc_X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f19.ifotki.info/org/65a3f60fea13b01ea700c5de4176d72e53dcee217732100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914400"/>
            <a:ext cx="7543799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img-fotki.yandex.ru/get/6004/102699435.5bd/0_7dd9b_eb5dbcbc_X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f19.ifotki.info/org/5905aae90d79115e48c50bc2816c51e653dcee217733097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500" y="685800"/>
            <a:ext cx="6515100" cy="488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img-fotki.yandex.ru/get/6004/102699435.5bd/0_7dd9b_eb5dbcbc_X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f19.ifotki.info/org/5896967392e4693c312d75941e12584e53dcee217733726.jpg">
            <a:hlinkClick r:id="rId3" tgtFrame="&quot;_blank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94861" y="381000"/>
            <a:ext cx="4972739" cy="5836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g-fotki.yandex.ru/get/6004/102699435.5bd/0_7dd9b_eb5dbcbc_X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1" y="304800"/>
            <a:ext cx="2667000" cy="228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304800"/>
            <a:ext cx="2438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3048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3276600"/>
            <a:ext cx="2743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9001" y="3276600"/>
            <a:ext cx="2666999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48400" y="3276600"/>
            <a:ext cx="2743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53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5847" y="3122134"/>
            <a:ext cx="845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4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702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img-fotki.yandex.ru/get/6004/102699435.5bd/0_7dd9b_eb5dbcbc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http://static1.evermotion.org/files/model_images/4b814a8b0ebf1175d5a5016cc6b976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0" y="0"/>
            <a:ext cx="485775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cn15.nevsedoma.com.ua/photo/738/207_files/wpid-baobab-glavnyy-dolgozhitel-sredi-derev-ev-baobab-mozhet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15043"/>
            <a:ext cx="5940425" cy="3942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img-fotki.yandex.ru/get/6004/102699435.5bd/0_7dd9b_eb5dbcbc_X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cs3.livemaster.ru/zhurnalfoto/9/c/6/141105144329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5250" y="0"/>
            <a:ext cx="52387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interior-v-dom.ru/wp-content/uploads/2014/03/iva+derevo+plakuchaya+iva+iva+letom+445816607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3360295"/>
            <a:ext cx="4267200" cy="3497705"/>
          </a:xfrm>
          <a:prstGeom prst="rect">
            <a:avLst/>
          </a:prstGeom>
          <a:noFill/>
        </p:spPr>
      </p:pic>
      <p:pic>
        <p:nvPicPr>
          <p:cNvPr id="1028" name="Picture 4" descr="https://upload.wikimedia.org/wikipedia/commons/5/54/Populus_nigra-beke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685800"/>
            <a:ext cx="2765908" cy="4750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img-fotki.yandex.ru/get/6004/102699435.5bd/0_7dd9b_eb5dbcbc_X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fs00.infourok.ru/images/doc/157/180764/hello_html_m576e906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81000"/>
            <a:ext cx="2876550" cy="3197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stranamasterov.ru/files/imagecache/orig_with_logo4/i2010/10/06/1_zastavka_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609600"/>
            <a:ext cx="4010025" cy="295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fs00.infourok.ru/images/doc/202/230180/hello_html_2628fe3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600" y="3733800"/>
            <a:ext cx="3143250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img-fotki.yandex.ru/get/6004/102699435.5bd/0_7dd9b_eb5dbcbc_X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5stones.ru/wp-content/uploads/2012/06/Derevo_mednoy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57200"/>
            <a:ext cx="3199932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justmart.ru/image/cache/data/aktz/13586-700x7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1371600"/>
            <a:ext cx="31432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omanadvice.ru/sites/default/files/tania/derevo_iz_provoloki_svoimi_rukami_2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3276600"/>
            <a:ext cx="2514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ebdiana.ru/uploads/posts/2015-01/1420553187_no1__ispr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3124200"/>
            <a:ext cx="2760821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img-fotki.yandex.ru/get/6004/102699435.5bd/0_7dd9b_eb5dbcbc_X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Береза- символ России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Березовый лес фото">
            <a:hlinkClick r:id="rId3" tooltip="&quot;&quot;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1285874"/>
            <a:ext cx="7315200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img-fotki.yandex.ru/get/6004/102699435.5bd/0_7dd9b_eb5dbcbc_X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fs1.ppt4web.ru/images/95231/137066/310/img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2125" y="1326125"/>
            <a:ext cx="5619750" cy="4205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www.metod-kopilka.ru/images/doc/43/38303/img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img-fotki.yandex.ru/get/6004/102699435.5bd/0_7dd9b_eb5dbcbc_X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content.foto.mail.ru/mail/mirnaya.60/_blogs/i-1241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609600"/>
            <a:ext cx="38100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fotopetropavlovsk.ru/photo/bereza_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2971800"/>
            <a:ext cx="4668837" cy="311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11</Words>
  <Application>Microsoft Office PowerPoint</Application>
  <PresentationFormat>Экран (4:3)</PresentationFormat>
  <Paragraphs>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Какие бывают деревья?</vt:lpstr>
      <vt:lpstr>Презентация PowerPoint</vt:lpstr>
      <vt:lpstr>Презентация PowerPoint</vt:lpstr>
      <vt:lpstr>Презентация PowerPoint</vt:lpstr>
      <vt:lpstr>Презентация PowerPoint</vt:lpstr>
      <vt:lpstr>Береза- символ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Какие бывают деревья?</dc:title>
  <dc:creator>7</dc:creator>
  <cp:lastModifiedBy>admin</cp:lastModifiedBy>
  <cp:revision>21</cp:revision>
  <dcterms:created xsi:type="dcterms:W3CDTF">2016-11-17T02:06:59Z</dcterms:created>
  <dcterms:modified xsi:type="dcterms:W3CDTF">2025-11-30T06:18:56Z</dcterms:modified>
</cp:coreProperties>
</file>