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3" r:id="rId2"/>
    <p:sldId id="262" r:id="rId3"/>
    <p:sldId id="274" r:id="rId4"/>
    <p:sldId id="263" r:id="rId5"/>
    <p:sldId id="275" r:id="rId6"/>
    <p:sldId id="264" r:id="rId7"/>
    <p:sldId id="276" r:id="rId8"/>
    <p:sldId id="260" r:id="rId9"/>
    <p:sldId id="277" r:id="rId10"/>
    <p:sldId id="266" r:id="rId11"/>
    <p:sldId id="278" r:id="rId12"/>
    <p:sldId id="265" r:id="rId13"/>
    <p:sldId id="279" r:id="rId14"/>
    <p:sldId id="269" r:id="rId15"/>
    <p:sldId id="280" r:id="rId16"/>
    <p:sldId id="267" r:id="rId17"/>
    <p:sldId id="281" r:id="rId18"/>
    <p:sldId id="268" r:id="rId19"/>
    <p:sldId id="282" r:id="rId20"/>
    <p:sldId id="270" r:id="rId21"/>
    <p:sldId id="283" r:id="rId22"/>
    <p:sldId id="271" r:id="rId23"/>
    <p:sldId id="284" r:id="rId24"/>
    <p:sldId id="272" r:id="rId25"/>
    <p:sldId id="285" r:id="rId26"/>
    <p:sldId id="258" r:id="rId27"/>
    <p:sldId id="28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0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460" autoAdjust="0"/>
  </p:normalViewPr>
  <p:slideViewPr>
    <p:cSldViewPr>
      <p:cViewPr varScale="1">
        <p:scale>
          <a:sx n="94" d="100"/>
          <a:sy n="94" d="100"/>
        </p:scale>
        <p:origin x="2094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C0B84-B571-4F95-AC98-64465FC3C8BA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3BC71-7307-42EE-93B3-44F017639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233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день ребята. Мне сообщили, что в вокальном объединении «Магия звука» ждут Новогодних приключений. Это так, ребята? (ответ детей)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 тогда я хотел бы узнать, а хорошо ли вы знаете зимние и Новогодние сказки? А какие сказки вы знаете? (ответ детей)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 хорошо, тогда давайте сыграем с вами в увлекательную интерактивную игру под названием «Новогоднее приключение».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мы с вами погрузимся в мир Новогодних приключений и попробуем вспомнить или угадать новогодние сказки. Я буду задавать вам вопросы и дам вам три варианта ответа которые вы увидите на экране. Если вы ответите правильно, то вы услышите аплодисменты и правильный ответ увеличится в размере. Но если вы ответите неправильно, то ответ исчезнет. Так же я могу предложить вам подсказку.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каждый правильный ответ я буду присуждать вам по 3 балла.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вы ответите со второй попытки, то я присужу вам 2 балла.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если вы дадите правильный ответ после моей подсказки, то я присужу вам только 1 балл.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перехода к следующему слайду Ведущий должен нажать на слайде на Снеговика.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l"/>
            <a:endParaRPr lang="ru-RU" sz="1200" b="0" baseline="0" dirty="0" smtClean="0">
              <a:solidFill>
                <a:srgbClr val="17059D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16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Льдинки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215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619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Телевизор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521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022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Снегурочку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841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96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Мама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743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0850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Галчонка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549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79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dirty="0" smtClean="0"/>
              <a:t>Правильный ответ:</a:t>
            </a:r>
            <a:r>
              <a:rPr lang="ru-RU" b="0" baseline="0" dirty="0" smtClean="0"/>
              <a:t> Щелкунчик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4265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Апрель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5427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4460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На лыжах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3247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843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Костёр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3713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3189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 вот, ребята, вы и ответили на все вопросы нашей игры, и конечно с большим удовольствием я хотел бы узнать ваше мнение.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Понравилась ли вам игра?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 вопрос по вашему мнению был самым интересным?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 вопрос по вашему мнению был самым трудным и почему?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Хотели бы вы посмотреть или прочитать эти сказки в кругу своей семьи?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бы вы хотели добавить в игру?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Ведущий: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Ну а теперь пришло время награждения.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(ведущий достаёт мешок с подарками, которые подготовили родители учащихся и раздаёт их всем участникам игры)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Ребята, а давайте мы с вами сейчас посмотрим один из мультфильмов который выберет победившая команда.</a:t>
            </a:r>
          </a:p>
          <a:p>
            <a:endParaRPr lang="ru-RU" dirty="0" smtClean="0"/>
          </a:p>
          <a:p>
            <a:r>
              <a:rPr lang="ru-RU" b="1" dirty="0" smtClean="0"/>
              <a:t>Чтобы выбрать мультфильм нажмите на Снеговика.</a:t>
            </a:r>
          </a:p>
          <a:p>
            <a:endParaRPr lang="ru-RU" b="1" dirty="0" smtClean="0"/>
          </a:p>
          <a:p>
            <a:r>
              <a:rPr lang="ru-RU" b="1" dirty="0" smtClean="0"/>
              <a:t>Чтобы начать игру заново нажмите на кроликов.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1880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dirty="0" smtClean="0"/>
              <a:t>Для перехода к мультфильму нажмите на изображение.</a:t>
            </a:r>
          </a:p>
          <a:p>
            <a:endParaRPr lang="ru-RU" b="0" dirty="0" smtClean="0"/>
          </a:p>
          <a:p>
            <a:r>
              <a:rPr lang="ru-RU" b="0" dirty="0" smtClean="0"/>
              <a:t>Для завершения презентации нажмите на кроликов.</a:t>
            </a:r>
          </a:p>
          <a:p>
            <a:endParaRPr lang="ru-RU" b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/>
              <a:t>Чтобы начать игру заново нажмите на Снеговика.</a:t>
            </a:r>
          </a:p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652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638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Разбойница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132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 Лапландия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8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979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Правильный ответ:</a:t>
            </a:r>
            <a:r>
              <a:rPr lang="ru-RU" baseline="0" dirty="0" smtClean="0"/>
              <a:t> Кай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Перейти обратно</a:t>
            </a:r>
            <a:r>
              <a:rPr lang="ru-RU" baseline="0" dirty="0" smtClean="0"/>
              <a:t> к </a:t>
            </a:r>
            <a:r>
              <a:rPr lang="ru-RU" dirty="0" smtClean="0"/>
              <a:t>вопросу – нажмите на кроликов.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Перейти к следующему вопросу – нажмите на Снеговика.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3BC71-7307-42EE-93B3-44F017639F2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53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сб 13.01.24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12.xml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" Target="slide1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slide" Target="slide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image" Target="../media/image4.png"/><Relationship Id="rId4" Type="http://schemas.openxmlformats.org/officeDocument/2006/relationships/slide" Target="slide13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" Target="slide1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16.xml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1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slide" Target="slide1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image" Target="../media/image4.png"/><Relationship Id="rId4" Type="http://schemas.openxmlformats.org/officeDocument/2006/relationships/slide" Target="slide17.xml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1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20.xml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" Target="slide20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4.xml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22.xml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" Target="slide2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slide" Target="slide2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slide" Target="slide24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26.xml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pMkP7K6z-XM" TargetMode="External"/><Relationship Id="rId13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12" Type="http://schemas.openxmlformats.org/officeDocument/2006/relationships/hyperlink" Target="https://www.youtube.com/watch?v=D6LepX0qteM" TargetMode="Externa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6" Type="http://schemas.openxmlformats.org/officeDocument/2006/relationships/hyperlink" Target="https://www.youtube.com/watch?v=a9EMZitlNn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7dfciQ8iJWw" TargetMode="External"/><Relationship Id="rId11" Type="http://schemas.openxmlformats.org/officeDocument/2006/relationships/image" Target="../media/image19.png"/><Relationship Id="rId5" Type="http://schemas.openxmlformats.org/officeDocument/2006/relationships/image" Target="../media/image4.png"/><Relationship Id="rId15" Type="http://schemas.openxmlformats.org/officeDocument/2006/relationships/image" Target="../media/image21.png"/><Relationship Id="rId10" Type="http://schemas.openxmlformats.org/officeDocument/2006/relationships/hyperlink" Target="https://www.youtube.com/watch?v=kjqtNOrNnmQ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8.png"/><Relationship Id="rId14" Type="http://schemas.openxmlformats.org/officeDocument/2006/relationships/hyperlink" Target="https://www.youtube.com/watch?v=m3YbsSNELg0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6.xml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8.xml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slide" Target="slide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image" Target="../media/image4.png"/><Relationship Id="rId4" Type="http://schemas.openxmlformats.org/officeDocument/2006/relationships/slide" Target="slide9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10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hlinkshowjump?jump=nextslide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9" y="1609056"/>
            <a:ext cx="7056784" cy="2554545"/>
          </a:xfrm>
          <a:prstGeom prst="rect">
            <a:avLst/>
          </a:prstGeom>
        </p:spPr>
        <p:txBody>
          <a:bodyPr wrap="square" anchor="ctr" anchorCtr="1">
            <a:spAutoFit/>
          </a:bodyPr>
          <a:lstStyle/>
          <a:p>
            <a:pPr lvl="0" algn="ctr"/>
            <a:r>
              <a:rPr lang="ru-RU" sz="4000" b="1" dirty="0">
                <a:solidFill>
                  <a:srgbClr val="17059D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ИГРА </a:t>
            </a:r>
          </a:p>
          <a:p>
            <a:pPr lvl="0" algn="ctr"/>
            <a:r>
              <a:rPr lang="ru-RU" sz="4000" b="1" dirty="0">
                <a:solidFill>
                  <a:srgbClr val="17059D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новогодним сказкам и </a:t>
            </a:r>
            <a:r>
              <a:rPr lang="ru-RU" sz="4000" b="1" dirty="0" smtClean="0">
                <a:solidFill>
                  <a:srgbClr val="17059D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мультфильмам</a:t>
            </a:r>
          </a:p>
          <a:p>
            <a:pPr lvl="0" algn="ctr"/>
            <a:r>
              <a:rPr lang="ru-RU" sz="4000" b="1" dirty="0" smtClean="0">
                <a:solidFill>
                  <a:srgbClr val="17059D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«Новогоднее приключение»</a:t>
            </a:r>
            <a:endParaRPr lang="ru-RU" sz="40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ВАЛЬС СНЕЖИНО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1520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0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9368" y="5133136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Снежинки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856752" y="2492896"/>
            <a:ext cx="3234274" cy="993460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Стёклышки</a:t>
            </a: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69146" y="3789040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Льдинки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170799"/>
            <a:ext cx="828092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Из какого материала Кай складывал слово </a:t>
            </a:r>
            <a:r>
              <a:rPr lang="ru-RU" sz="3600" b="1" dirty="0" smtClean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«Вечность</a:t>
            </a: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» во дворце снежной королевы?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5" action="ppaction://hlinksldjump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333742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6617836" cy="496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7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3861048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Торт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856752" y="2550252"/>
            <a:ext cx="3234274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Ёлка</a:t>
            </a:r>
          </a:p>
        </p:txBody>
      </p:sp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7" name="Скругленный прямоугольник 6">
            <a:hlinkClick r:id="" action="ppaction://noaction">
              <a:snd r:embed="rId6" name="Clapping2.wav"/>
            </a:hlinkClick>
          </p:cNvPr>
          <p:cNvSpPr/>
          <p:nvPr/>
        </p:nvSpPr>
        <p:spPr>
          <a:xfrm>
            <a:off x="2872214" y="5157192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Телевизор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04664"/>
            <a:ext cx="8568952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Что, по мнению почтальона Печкина является главным украшением новогоднего стола?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7" action="ppaction://hlinksldjump">
              <a:snd r:embed="rId8" name="chimes.wav"/>
            </a:hlinkClick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7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0648"/>
            <a:ext cx="6207732" cy="41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0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853566" y="2303498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Волка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5115976"/>
            <a:ext cx="3234274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Деда Мороза</a:t>
            </a: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53566" y="3695826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Снегурочку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94427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Кого зовет заяц в новогоднем выпуске «Ну погоди»?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5" action="ppaction://hlinksldjump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296538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6632"/>
            <a:ext cx="6583772" cy="437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0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3861048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Дядя Фёдор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856752" y="2550252"/>
            <a:ext cx="3234274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Печкин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7" name="Скругленный прямоугольник 6">
            <a:hlinkClick r:id="" action="ppaction://noaction">
              <a:snd r:embed="rId6" name="Clapping2.wav"/>
            </a:hlinkClick>
          </p:cNvPr>
          <p:cNvSpPr/>
          <p:nvPr/>
        </p:nvSpPr>
        <p:spPr>
          <a:xfrm>
            <a:off x="2872214" y="5157192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Мама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04664"/>
            <a:ext cx="8568952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Кто из героев 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«Зима в Простоквашино» 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пел на новогоднем концерте?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7" action="ppaction://hlinksldjump">
              <a:snd r:embed="rId8" name="chimes.wav"/>
            </a:hlinkClick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3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171400"/>
            <a:ext cx="68762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9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3861048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Шарика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5115976"/>
            <a:ext cx="3234274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Матроскина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53566" y="2564904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Галчонка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260648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Кого Дядя Федор 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забрал на зиму в город?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5" action="ppaction://hlinksldjump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99056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0"/>
            <a:ext cx="6372200" cy="474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2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3861048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Звёздочку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5115976"/>
            <a:ext cx="3234274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Шишку</a:t>
            </a: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53566" y="2564904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Щелкунчика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94427"/>
            <a:ext cx="8568952" cy="196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В какую новогоднюю игрушку превратил молодого принца Король мышей в сказке Гофмана 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5" action="ppaction://hlinksldjump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16465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3861048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Март 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5115976"/>
            <a:ext cx="3234274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</a:t>
            </a: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53566" y="2564904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Апрель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88640"/>
            <a:ext cx="8568952" cy="196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Какой месяц в сказке «12 месяцев» подарил падчерице подснежники?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5" action="ppaction://hlinksldjump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280497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6632"/>
            <a:ext cx="6456637" cy="454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4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9368" y="5133136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машине 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856752" y="2204864"/>
            <a:ext cx="3234274" cy="12814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санках</a:t>
            </a: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69146" y="3789040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лыжах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4664"/>
            <a:ext cx="7776864" cy="130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Как добралась мама 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в деревню «Простоквашино» ?</a:t>
            </a:r>
          </a:p>
        </p:txBody>
      </p:sp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74358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hlinkshowjump?jump=nex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395" y="620688"/>
            <a:ext cx="5079365" cy="4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5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9368" y="5133136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Бревно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856752" y="2420888"/>
            <a:ext cx="3234274" cy="1065468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Скакалку</a:t>
            </a: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69146" y="3789040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Костёр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4664"/>
            <a:ext cx="7776864" cy="130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Снегурочка с подругами в сказке  прыгала через…</a:t>
            </a:r>
          </a:p>
        </p:txBody>
      </p:sp>
      <p:pic>
        <p:nvPicPr>
          <p:cNvPr id="8" name="Рисунок 7">
            <a:hlinkClick r:id="rId5" action="ppaction://hlinksldjump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268851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hlinkshowjump?jump=nex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60648"/>
            <a:ext cx="696851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6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14546" y="2483657"/>
            <a:ext cx="5184576" cy="66492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Спасибо за игру!</a:t>
            </a:r>
          </a:p>
        </p:txBody>
      </p:sp>
      <p:pic>
        <p:nvPicPr>
          <p:cNvPr id="4" name="Рисунок 3">
            <a:hlinkClick r:id="" action="ppaction://hlinkshowjump?jump=firs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22399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hlinkshowjump?jump=firs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80" y="476672"/>
            <a:ext cx="2298763" cy="1389336"/>
          </a:xfrm>
          <a:prstGeom prst="rect">
            <a:avLst/>
          </a:prstGeom>
        </p:spPr>
      </p:pic>
      <p:pic>
        <p:nvPicPr>
          <p:cNvPr id="6" name="Рисунок 5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6056" y="482404"/>
            <a:ext cx="1871886" cy="1385028"/>
          </a:xfrm>
          <a:prstGeom prst="rect">
            <a:avLst/>
          </a:prstGeom>
        </p:spPr>
      </p:pic>
      <p:pic>
        <p:nvPicPr>
          <p:cNvPr id="7" name="Рисунок 6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5786" y="2132856"/>
            <a:ext cx="2010550" cy="1389336"/>
          </a:xfrm>
          <a:prstGeom prst="rect">
            <a:avLst/>
          </a:prstGeom>
        </p:spPr>
      </p:pic>
      <p:pic>
        <p:nvPicPr>
          <p:cNvPr id="8" name="Рисунок 7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2889" y="2132856"/>
            <a:ext cx="1834341" cy="1389336"/>
          </a:xfrm>
          <a:prstGeom prst="rect">
            <a:avLst/>
          </a:prstGeom>
        </p:spPr>
      </p:pic>
      <p:pic>
        <p:nvPicPr>
          <p:cNvPr id="9" name="Рисунок 8">
            <a:hlinkClick r:id="rId14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61208" y="3827079"/>
            <a:ext cx="2159705" cy="1402760"/>
          </a:xfrm>
          <a:prstGeom prst="rect">
            <a:avLst/>
          </a:prstGeom>
        </p:spPr>
      </p:pic>
      <p:pic>
        <p:nvPicPr>
          <p:cNvPr id="10" name="Рисунок 9">
            <a:hlinkClick r:id="rId16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01947" y="3798520"/>
            <a:ext cx="2016224" cy="139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0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764704"/>
            <a:ext cx="3284624" cy="514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2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9368" y="5133136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Бабушка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856752" y="2204864"/>
            <a:ext cx="3234274" cy="12814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Снежная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Королева</a:t>
            </a: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69146" y="3789040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Разбойница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41590" y="404664"/>
            <a:ext cx="58244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Кто подарил Герде Северного оленя?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5" action="ppaction://hlinksldjump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367612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57" y="1267095"/>
            <a:ext cx="5714286" cy="43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2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3861048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Норвегия</a:t>
            </a: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5115976"/>
            <a:ext cx="3234274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Швеция</a:t>
            </a:r>
          </a:p>
        </p:txBody>
      </p:sp>
      <p:sp>
        <p:nvSpPr>
          <p:cNvPr id="7" name="Скругленный прямоугольник 6">
            <a:hlinkClick r:id="" action="ppaction://noaction">
              <a:snd r:embed="rId4" name="Clapping2.wav"/>
            </a:hlinkClick>
          </p:cNvPr>
          <p:cNvSpPr/>
          <p:nvPr/>
        </p:nvSpPr>
        <p:spPr>
          <a:xfrm>
            <a:off x="2853566" y="2564904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Лапландия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94427"/>
            <a:ext cx="8568952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В какой северной стране побывала Герда, 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разыскивая Кая?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5" action="ppaction://hlinksldjump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9" name="Рисунок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12151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620688"/>
            <a:ext cx="5993904" cy="599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0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902132" y="3861048"/>
            <a:ext cx="3204356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Нильсон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3" name="click.wav"/>
            </a:hlinkClick>
          </p:cNvPr>
          <p:cNvSpPr/>
          <p:nvPr/>
        </p:nvSpPr>
        <p:spPr>
          <a:xfrm>
            <a:off x="2856752" y="2550252"/>
            <a:ext cx="3234274" cy="93610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Якоб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7" name="Скругленный прямоугольник 6">
            <a:hlinkClick r:id="" action="ppaction://noaction">
              <a:snd r:embed="rId6" name="Clapping2.wav"/>
            </a:hlinkClick>
          </p:cNvPr>
          <p:cNvSpPr/>
          <p:nvPr/>
        </p:nvSpPr>
        <p:spPr>
          <a:xfrm>
            <a:off x="2872214" y="5157192"/>
            <a:ext cx="3234274" cy="968092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Кай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41590" y="404664"/>
            <a:ext cx="58244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Как звали мальчика </a:t>
            </a: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17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imes New Roman"/>
                <a:cs typeface="Times New Roman"/>
              </a:rPr>
              <a:t>с ледяным сердцем?</a:t>
            </a:r>
            <a:endParaRPr lang="ru-RU" sz="3200" b="1" dirty="0">
              <a:solidFill>
                <a:srgbClr val="17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8" name="Рисунок 7">
            <a:hlinkClick r:id="rId7" action="ppaction://hlinksldjump">
              <a:snd r:embed="rId8" name="chimes.wav"/>
            </a:hlinkClick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0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5229199"/>
            <a:ext cx="876633" cy="1255180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5373216"/>
            <a:ext cx="1512168" cy="10428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-321992"/>
            <a:ext cx="7490710" cy="565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1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825</Words>
  <Application>Microsoft Office PowerPoint</Application>
  <PresentationFormat>Экран (4:3)</PresentationFormat>
  <Paragraphs>163</Paragraphs>
  <Slides>27</Slides>
  <Notes>27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Kamyshin</dc:creator>
  <cp:lastModifiedBy>ViT</cp:lastModifiedBy>
  <cp:revision>78</cp:revision>
  <dcterms:created xsi:type="dcterms:W3CDTF">2020-11-07T17:40:37Z</dcterms:created>
  <dcterms:modified xsi:type="dcterms:W3CDTF">2024-01-13T08:56:23Z</dcterms:modified>
</cp:coreProperties>
</file>