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62" r:id="rId4"/>
    <p:sldId id="265" r:id="rId5"/>
    <p:sldId id="266" r:id="rId6"/>
    <p:sldId id="259" r:id="rId7"/>
    <p:sldId id="260" r:id="rId8"/>
    <p:sldId id="263" r:id="rId9"/>
    <p:sldId id="264" r:id="rId10"/>
    <p:sldId id="267" r:id="rId11"/>
    <p:sldId id="268" r:id="rId12"/>
    <p:sldId id="269" r:id="rId13"/>
    <p:sldId id="270" r:id="rId14"/>
    <p:sldId id="274" r:id="rId15"/>
    <p:sldId id="271" r:id="rId16"/>
    <p:sldId id="275" r:id="rId17"/>
    <p:sldId id="273" r:id="rId18"/>
    <p:sldId id="276" r:id="rId19"/>
    <p:sldId id="272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58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75435" autoAdjust="0"/>
  </p:normalViewPr>
  <p:slideViewPr>
    <p:cSldViewPr snapToGrid="0" showGuides="1">
      <p:cViewPr varScale="1">
        <p:scale>
          <a:sx n="87" d="100"/>
          <a:sy n="87" d="100"/>
        </p:scale>
        <p:origin x="1458" y="8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9AF22-E3AC-4758-AA9F-37EF22BE4088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E8C7D-D835-4F63-AAAD-5EDB9910D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08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znanierussia.ru/articles/13_%D1%84%D0%B5%D0%B2%D1%80%D0%B0%D0%BB%D1%8F" TargetMode="External"/><Relationship Id="rId3" Type="http://schemas.openxmlformats.org/officeDocument/2006/relationships/hyperlink" Target="https://znanierussia.ru/articles/%D0%A1%D1%82%D0%B0%D0%B2%D1%80%D0%BE%D0%BF%D0%BE%D0%BB%D1%8C%D1%81%D0%BA%D0%B8%D0%B9_%D0%BA%D1%80%D0%B0%D0%B9" TargetMode="External"/><Relationship Id="rId7" Type="http://schemas.openxmlformats.org/officeDocument/2006/relationships/hyperlink" Target="https://znanierussia.ru/articles/%D0%A1%D0%B5%D0%B2%D0%B5%D1%80%D0%BE-%D0%9A%D0%B0%D0%B2%D0%BA%D0%B0%D0%B7%D1%81%D0%BA%D0%B8%D0%B9_%D1%84%D0%B5%D0%B4%D0%B5%D1%80%D0%B0%D0%BB%D1%8C%D0%BD%D1%8B%D0%B9_%D0%BE%D0%BA%D1%80%D1%83%D0%B3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nanierussia.ru/articles/%D0%93%D0%BE%D1%81%D1%83%D0%B4%D0%B0%D1%80%D1%81%D1%82%D0%B2%D0%B5%D0%BD%D0%BD%D1%8B%D0%B9_%D0%B3%D0%B5%D1%80%D0%B0%D0%BB%D1%8C%D0%B4%D0%B8%D1%87%D0%B5%D1%81%D0%BA%D0%B8%D0%B9_%D1%80%D0%B5%D0%B3%D0%B8%D1%81%D1%82%D1%80_%D0%A0%D0%BE%D1%81%D1%81%D0%B8%D0%B9%D1%81%D0%BA%D0%BE%D0%B9_%D0%A4%D0%B5%D0%B4%D0%B5%D1%80%D0%B0%D1%86%D0%B8%D0%B8" TargetMode="External"/><Relationship Id="rId5" Type="http://schemas.openxmlformats.org/officeDocument/2006/relationships/hyperlink" Target="https://znanierussia.ru/articles/1997_%D0%B3%D0%BE%D0%B4" TargetMode="External"/><Relationship Id="rId10" Type="http://schemas.openxmlformats.org/officeDocument/2006/relationships/hyperlink" Target="https://znanierussia.ru/articles/%D0%A1%D0%B5%D0%B2%D0%B5%D1%80%D0%BE-%D0%9A%D0%B0%D0%B2%D0%BA%D0%B0%D0%B7%D1%81%D0%BA%D0%B8%D0%B9_%D0%BA%D1%80%D0%B0%D0%B9" TargetMode="External"/><Relationship Id="rId4" Type="http://schemas.openxmlformats.org/officeDocument/2006/relationships/hyperlink" Target="https://znanierussia.ru/articles/30_%D0%BC%D0%B0%D1%8F" TargetMode="External"/><Relationship Id="rId9" Type="http://schemas.openxmlformats.org/officeDocument/2006/relationships/hyperlink" Target="https://znanierussia.ru/articles/1924_%D0%B3%D0%BE%D0%B4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1%80%D0%B0%D0%B7%D0%B4%D0%BD%D0%B8%D0%BA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rusflag.ru/docm/ukazdgf.htm" TargetMode="External"/><Relationship Id="rId5" Type="http://schemas.openxmlformats.org/officeDocument/2006/relationships/hyperlink" Target="https://ru.wikipedia.org/wiki/%D0%A3%D0%BA%D0%B0%D0%B7_%D0%BF%D1%80%D0%B5%D0%B7%D0%B8%D0%B4%D0%B5%D0%BD%D1%82%D0%B0_%D0%A0%D0%BE%D1%81%D1%81%D0%B8%D0%B9%D1%81%D0%BA%D0%BE%D0%B9_%D0%A4%D0%B5%D0%B4%D0%B5%D1%80%D0%B0%D1%86%D0%B8%D0%B8" TargetMode="External"/><Relationship Id="rId4" Type="http://schemas.openxmlformats.org/officeDocument/2006/relationships/hyperlink" Target="https://ru.wikipedia.org/wiki/1994_%D0%B3%D0%BE%D0%B4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16 августа 1942 до января 1943 года, тогда ещё село Благодарное находилось под  немецкой оккупацией, которая сопровождалась арестами, избиениями и расстрелами мирных граждан.</a:t>
            </a:r>
          </a:p>
          <a:p>
            <a:pPr fontAlgn="base"/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это время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благодарненские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партизаны, объединившись с другими отрядами,  вели борьбу с оккупантами на территории Левокумского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Ачикулакского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районов. Командовал партизанским объединением секретарь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благодарненского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райкома ВКП(б) Алексей Григорьевич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Однокозов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В октябре 1942 года он пал смертью храбрых в бою за село Владимировка Левокумского района.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E8C7D-D835-4F63-AAAD-5EDB9910D8C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568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Работая с 1968 по 1989 годы в должности заведующего отделом культуры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Благодарненского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райисполкома он многое сделал для подъема культуры в городе и селах района, воспитания молодежи на революционных, боевых и трудовых традициях старших поколений. П.Ф.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Грибцов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является основателем и первым директором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Благодарненского</a:t>
            </a:r>
            <a:r>
              <a:rPr lang="ru-RU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районного историко-краеведческого музея.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E8C7D-D835-4F63-AAAD-5EDB9910D8C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299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Крест означает также местонахождение в Ставрополе центра православной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епархии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на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Северном Кавказе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Флаг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Ставропо́льского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края — официальный символ государственно-административного статуса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Ставропольский край"/>
              </a:rPr>
              <a:t>Ставропольского края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как равноправного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субъекта Российской Федерации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Утверждён Законом Ставропольского края № 13-кз от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30 мая"/>
              </a:rPr>
              <a:t>30 мая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1997 год"/>
              </a:rPr>
              <a:t>1997 года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«О флаге Ставропольского края». В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Государственный геральдический регистр Российской Федерации"/>
              </a:rPr>
              <a:t>Государственный геральдический регистр Российской Федерации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не внесён. Авторы флага — В. Соловьёв, Т. Соловьёва и </a:t>
            </a:r>
            <a:r>
              <a:rPr lang="ru-RU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Постникова.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Ставропольский край — крупнейший по площади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субъект Российской Федерации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в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Северо-Кавказский федеральный округ"/>
              </a:rPr>
              <a:t>Северо-Кавказском федеральном округе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Он занимает 66,5 тысяч км². Ставропольский край образован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13 февраля"/>
              </a:rPr>
              <a:t>13 февраля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1924 год"/>
              </a:rPr>
              <a:t>1924 года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в октябре 1924 года создаётся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Северо-Кавказский край"/>
              </a:rPr>
              <a:t>Северо-Кавказский край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и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Ставропольская губерния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преобразуется в округ в составе указанного края.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Протяжённость с севера на юг — 285 километров, с запада на восток — 370 км.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Население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по состоянию на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2023 год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составляет 2 891 204 человек.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E8C7D-D835-4F63-AAAD-5EDB9910D8C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466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 из официально установленных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Праздник"/>
              </a:rPr>
              <a:t>праздников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России; установлен в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1994 год"/>
              </a:rPr>
              <a:t>1994 году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Указ президента Российской Федерации"/>
              </a:rPr>
              <a:t>указом президента Российской Федерации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от 20 августа № 1714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E8C7D-D835-4F63-AAAD-5EDB9910D8C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18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91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04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8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1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276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22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48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701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4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600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15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F0B6D-D6AF-43F3-8306-27609727F804}" type="datetimeFigureOut">
              <a:rPr lang="ru-RU" smtClean="0"/>
              <a:t>чт 21.11.24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B703A-C3D0-433E-B266-52BEBD7968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68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slide" Target="slide19.xml"/><Relationship Id="rId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openxmlformats.org/officeDocument/2006/relationships/slide" Target="slide1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mp3"/><Relationship Id="rId7" Type="http://schemas.openxmlformats.org/officeDocument/2006/relationships/slide" Target="slide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slide" Target="slide1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mp3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4.png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slide" Target="slide1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slide" Target="slide1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6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4.pn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8.mp3"/><Relationship Id="rId7" Type="http://schemas.openxmlformats.org/officeDocument/2006/relationships/slide" Target="slide20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slide" Target="slide12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p3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0.xml"/><Relationship Id="rId5" Type="http://schemas.openxmlformats.org/officeDocument/2006/relationships/slide" Target="slide28.xml"/><Relationship Id="rId4" Type="http://schemas.openxmlformats.org/officeDocument/2006/relationships/slide" Target="slide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26.jpg"/><Relationship Id="rId5" Type="http://schemas.openxmlformats.org/officeDocument/2006/relationships/slide" Target="slide21.xml"/><Relationship Id="rId4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2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ya.ru/images/" TargetMode="External"/><Relationship Id="rId2" Type="http://schemas.openxmlformats.org/officeDocument/2006/relationships/hyperlink" Target="https://goo.su/ZVJ2D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oo.su/dJqk" TargetMode="External"/><Relationship Id="rId4" Type="http://schemas.openxmlformats.org/officeDocument/2006/relationships/hyperlink" Target="https://goo.su/wzMQ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2554" y="1015544"/>
            <a:ext cx="7666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интерактивная игра</a:t>
            </a:r>
            <a:b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</a:br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«РОДИНА МОЯ»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0" y="3072911"/>
            <a:ext cx="12192000" cy="2057401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5100" dirty="0" smtClean="0">
                <a:solidFill>
                  <a:srgbClr val="C00000"/>
                </a:solidFill>
              </a:rPr>
              <a:t>Автор:</a:t>
            </a:r>
          </a:p>
          <a:p>
            <a:pPr marL="0" indent="0" algn="ctr">
              <a:buNone/>
            </a:pPr>
            <a:r>
              <a:rPr lang="ru-RU" sz="5100" dirty="0" smtClean="0">
                <a:solidFill>
                  <a:srgbClr val="C00000"/>
                </a:solidFill>
              </a:rPr>
              <a:t>Малиновский Виталий Эдуардович,</a:t>
            </a:r>
          </a:p>
          <a:p>
            <a:pPr marL="0" indent="0" algn="ctr">
              <a:buNone/>
            </a:pPr>
            <a:r>
              <a:rPr lang="ru-RU" sz="5100" dirty="0">
                <a:solidFill>
                  <a:srgbClr val="C00000"/>
                </a:solidFill>
              </a:rPr>
              <a:t>с</a:t>
            </a:r>
            <a:r>
              <a:rPr lang="ru-RU" sz="5100" dirty="0" smtClean="0">
                <a:solidFill>
                  <a:srgbClr val="C00000"/>
                </a:solidFill>
              </a:rPr>
              <a:t>тарший педагог дополнительного образования МУ ДО «ДДТ»,</a:t>
            </a:r>
          </a:p>
          <a:p>
            <a:pPr marL="0" indent="0" algn="ctr">
              <a:buNone/>
            </a:pPr>
            <a:r>
              <a:rPr lang="ru-RU" sz="5100" dirty="0" smtClean="0">
                <a:solidFill>
                  <a:srgbClr val="C00000"/>
                </a:solidFill>
              </a:rPr>
              <a:t>Ставропольский край, г. Благодарный.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5100" dirty="0" smtClean="0">
                <a:solidFill>
                  <a:srgbClr val="C00000"/>
                </a:solidFill>
              </a:rPr>
              <a:t>2024 год</a:t>
            </a:r>
          </a:p>
          <a:p>
            <a:endParaRPr lang="ru-RU" dirty="0"/>
          </a:p>
        </p:txBody>
      </p:sp>
      <p:sp>
        <p:nvSpPr>
          <p:cNvPr id="4" name="Следующий вопрос">
            <a:hlinkClick r:id="" action="ppaction://hlinkshowjump?jump=nextslide"/>
          </p:cNvPr>
          <p:cNvSpPr/>
          <p:nvPr/>
        </p:nvSpPr>
        <p:spPr>
          <a:xfrm>
            <a:off x="694027" y="5857724"/>
            <a:ext cx="3437298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ПРАВИЛА ИГРЫ</a:t>
            </a:r>
            <a:endParaRPr lang="ru-RU" sz="2800" b="1" dirty="0"/>
          </a:p>
        </p:txBody>
      </p:sp>
      <p:sp>
        <p:nvSpPr>
          <p:cNvPr id="5" name="Следующий вопрос">
            <a:hlinkClick r:id="" action="ppaction://hlinkshowjump?jump=lastslide"/>
          </p:cNvPr>
          <p:cNvSpPr/>
          <p:nvPr/>
        </p:nvSpPr>
        <p:spPr>
          <a:xfrm>
            <a:off x="8210797" y="5857724"/>
            <a:ext cx="3437298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СВЕДЕНИЯ </a:t>
            </a:r>
            <a:endParaRPr lang="ru-RU" sz="2800" b="1" dirty="0"/>
          </a:p>
        </p:txBody>
      </p:sp>
      <p:sp>
        <p:nvSpPr>
          <p:cNvPr id="6" name="Следующий вопрос">
            <a:hlinkClick r:id="rId2" action="ppaction://hlinksldjump"/>
          </p:cNvPr>
          <p:cNvSpPr/>
          <p:nvPr/>
        </p:nvSpPr>
        <p:spPr>
          <a:xfrm>
            <a:off x="4452412" y="5857724"/>
            <a:ext cx="3437298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НАЧАТЬ ИГРУ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5482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27467"/>
            <a:ext cx="1219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ЖИТЕЛИ БЛАГОДАРНЕНСКОГО РАЙОНА - ГЕРОИ СОВЕТСКОГО СОЮЗА 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назовите их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5" name="Picture 3" descr="F:\МЕТОДИСТ\1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9214" y="1281574"/>
            <a:ext cx="5633357" cy="44199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8980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624" y="4055592"/>
            <a:ext cx="33916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Прилепа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Пётр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Карпович</a:t>
            </a:r>
            <a:endParaRPr lang="ru-RU" sz="3200" b="1" dirty="0" smtClean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pic>
        <p:nvPicPr>
          <p:cNvPr id="5" name="Picture 4" descr="сс0002"/>
          <p:cNvPicPr>
            <a:picLocks noChangeAspect="1" noChangeArrowheads="1"/>
          </p:cNvPicPr>
          <p:nvPr/>
        </p:nvPicPr>
        <p:blipFill rotWithShape="1">
          <a:blip r:embed="rId3" cstate="print"/>
          <a:srcRect l="5605" t="1" b="19230"/>
          <a:stretch/>
        </p:blipFill>
        <p:spPr bwMode="auto">
          <a:xfrm>
            <a:off x="620601" y="249759"/>
            <a:ext cx="2855647" cy="37324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4" descr="бочаров"/>
          <p:cNvPicPr>
            <a:picLocks noChangeAspect="1" noChangeArrowheads="1"/>
          </p:cNvPicPr>
          <p:nvPr/>
        </p:nvPicPr>
        <p:blipFill rotWithShape="1">
          <a:blip r:embed="rId4" cstate="print"/>
          <a:srcRect l="31257" t="22227" r="-1" b="11768"/>
          <a:stretch/>
        </p:blipFill>
        <p:spPr bwMode="auto">
          <a:xfrm>
            <a:off x="4604419" y="252320"/>
            <a:ext cx="2910138" cy="37299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4225608" y="4055592"/>
            <a:ext cx="36830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Бочаров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Яков Васильевич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130023" y="4049323"/>
            <a:ext cx="38577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Дьяков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Пётр Михайлович</a:t>
            </a:r>
          </a:p>
        </p:txBody>
      </p:sp>
      <p:pic>
        <p:nvPicPr>
          <p:cNvPr id="9" name="Picture 4" descr="дьяков"/>
          <p:cNvPicPr>
            <a:picLocks noChangeAspect="1" noChangeArrowheads="1"/>
          </p:cNvPicPr>
          <p:nvPr/>
        </p:nvPicPr>
        <p:blipFill rotWithShape="1">
          <a:blip r:embed="rId5" cstate="print"/>
          <a:srcRect l="220" t="6998" r="1" b="6005"/>
          <a:stretch/>
        </p:blipFill>
        <p:spPr bwMode="auto">
          <a:xfrm>
            <a:off x="8642728" y="252802"/>
            <a:ext cx="2810577" cy="37294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2744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УР"/>
          <p:cNvSpPr/>
          <p:nvPr/>
        </p:nvSpPr>
        <p:spPr>
          <a:xfrm>
            <a:off x="0" y="80133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ВТОРОЙ   ТУР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Название"/>
          <p:cNvSpPr/>
          <p:nvPr/>
        </p:nvSpPr>
        <p:spPr>
          <a:xfrm>
            <a:off x="0" y="2001662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Музыкальный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10">
            <a:hlinkClick r:id="rId2" action="ppaction://hlinksldjump"/>
          </p:cNvPr>
          <p:cNvSpPr/>
          <p:nvPr/>
        </p:nvSpPr>
        <p:spPr>
          <a:xfrm>
            <a:off x="16925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5" name="20">
            <a:hlinkClick r:id="rId3" action="ppaction://hlinksldjump"/>
          </p:cNvPr>
          <p:cNvSpPr/>
          <p:nvPr/>
        </p:nvSpPr>
        <p:spPr>
          <a:xfrm>
            <a:off x="41499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6" name="30">
            <a:hlinkClick r:id="rId4" action="ppaction://hlinksldjump"/>
          </p:cNvPr>
          <p:cNvSpPr/>
          <p:nvPr/>
        </p:nvSpPr>
        <p:spPr>
          <a:xfrm>
            <a:off x="66074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7" name="40">
            <a:hlinkClick r:id="rId5" action="ppaction://hlinksldjump"/>
          </p:cNvPr>
          <p:cNvSpPr/>
          <p:nvPr/>
        </p:nvSpPr>
        <p:spPr>
          <a:xfrm>
            <a:off x="90648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40</a:t>
            </a:r>
            <a:endParaRPr lang="ru-RU" sz="4800" b="1" dirty="0"/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3905052" y="5411379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ТУР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1136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780" y="1024592"/>
            <a:ext cx="8988439" cy="4718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74285" y="327467"/>
            <a:ext cx="9798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Как называется эта песня?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" name="Родина моя - Непоседы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1780" y="5954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2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песни"/>
          <p:cNvSpPr/>
          <p:nvPr/>
        </p:nvSpPr>
        <p:spPr>
          <a:xfrm>
            <a:off x="3549718" y="510681"/>
            <a:ext cx="50925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Родина моя</a:t>
            </a:r>
          </a:p>
        </p:txBody>
      </p:sp>
      <p:sp>
        <p:nvSpPr>
          <p:cNvPr id="4" name="Следующий вопрос">
            <a:hlinkClick r:id="rId6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7" name="Авторы"/>
          <p:cNvSpPr/>
          <p:nvPr/>
        </p:nvSpPr>
        <p:spPr>
          <a:xfrm>
            <a:off x="2674475" y="1526344"/>
            <a:ext cx="68430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Слова: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Роберт Рождественский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Музыка: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Давид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Тухманов</a:t>
            </a:r>
            <a:endParaRPr lang="ru-RU" sz="3200" b="1" dirty="0" smtClean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12" name="СПЕТЬ под плюс"/>
          <p:cNvSpPr/>
          <p:nvPr/>
        </p:nvSpPr>
        <p:spPr>
          <a:xfrm>
            <a:off x="1693985" y="3118234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вместе с «Непоседами»</a:t>
            </a:r>
            <a:endParaRPr lang="ru-RU" sz="2800" b="1" dirty="0"/>
          </a:p>
        </p:txBody>
      </p:sp>
      <p:sp>
        <p:nvSpPr>
          <p:cNvPr id="13" name="СПЕТЬ под минус"/>
          <p:cNvSpPr/>
          <p:nvPr/>
        </p:nvSpPr>
        <p:spPr>
          <a:xfrm>
            <a:off x="1693985" y="3987356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под фонограмму минус</a:t>
            </a:r>
            <a:endParaRPr lang="ru-RU" sz="2800" b="1" dirty="0"/>
          </a:p>
        </p:txBody>
      </p:sp>
      <p:sp>
        <p:nvSpPr>
          <p:cNvPr id="14" name="СТОП">
            <a:hlinkClick r:id="rId7" action="ppaction://hlinksldjump"/>
          </p:cNvPr>
          <p:cNvSpPr/>
          <p:nvPr/>
        </p:nvSpPr>
        <p:spPr>
          <a:xfrm>
            <a:off x="3924300" y="4856478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ОСТАНОВИТЬ ПЕСНЮ</a:t>
            </a:r>
          </a:p>
        </p:txBody>
      </p:sp>
      <p:pic>
        <p:nvPicPr>
          <p:cNvPr id="5" name="Родина моя - Непоседы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81946" y="3142046"/>
            <a:ext cx="609600" cy="609600"/>
          </a:xfrm>
          <a:prstGeom prst="rect">
            <a:avLst/>
          </a:prstGeom>
        </p:spPr>
      </p:pic>
      <p:pic>
        <p:nvPicPr>
          <p:cNvPr id="6" name="Родина моя - Непоседы минус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81946" y="401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426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61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802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550" y="1002324"/>
            <a:ext cx="8993450" cy="47215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Прямоугольник 4"/>
          <p:cNvSpPr/>
          <p:nvPr/>
        </p:nvSpPr>
        <p:spPr>
          <a:xfrm>
            <a:off x="1174285" y="327467"/>
            <a:ext cx="9798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Как называется эта песня?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" name="Матушка земля - Т. Куртукова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33550" y="59549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2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7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песни"/>
          <p:cNvSpPr/>
          <p:nvPr/>
        </p:nvSpPr>
        <p:spPr>
          <a:xfrm>
            <a:off x="2903205" y="510681"/>
            <a:ext cx="63855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Матушка-земля</a:t>
            </a:r>
          </a:p>
        </p:txBody>
      </p:sp>
      <p:sp>
        <p:nvSpPr>
          <p:cNvPr id="4" name="Следующий вопрос">
            <a:hlinkClick r:id="rId6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7" name="Авторы"/>
          <p:cNvSpPr/>
          <p:nvPr/>
        </p:nvSpPr>
        <p:spPr>
          <a:xfrm>
            <a:off x="3109843" y="1526344"/>
            <a:ext cx="59723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Слова: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Пётр Андреев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Музыка: Пётр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Андреев</a:t>
            </a:r>
          </a:p>
        </p:txBody>
      </p:sp>
      <p:sp>
        <p:nvSpPr>
          <p:cNvPr id="12" name="СПЕТЬ под плюс"/>
          <p:cNvSpPr/>
          <p:nvPr/>
        </p:nvSpPr>
        <p:spPr>
          <a:xfrm>
            <a:off x="1693985" y="3118234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вместе с Татьяной </a:t>
            </a:r>
            <a:r>
              <a:rPr lang="ru-RU" sz="2800" b="1" dirty="0" err="1" smtClean="0"/>
              <a:t>Куртуковой</a:t>
            </a:r>
            <a:endParaRPr lang="ru-RU" sz="2800" b="1" dirty="0"/>
          </a:p>
        </p:txBody>
      </p:sp>
      <p:sp>
        <p:nvSpPr>
          <p:cNvPr id="13" name="СПЕТЬ под минус"/>
          <p:cNvSpPr/>
          <p:nvPr/>
        </p:nvSpPr>
        <p:spPr>
          <a:xfrm>
            <a:off x="1693985" y="3987356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</a:t>
            </a:r>
            <a:r>
              <a:rPr lang="ru-RU" sz="2800" b="1" dirty="0"/>
              <a:t>под фонограмму минус</a:t>
            </a:r>
          </a:p>
        </p:txBody>
      </p:sp>
      <p:sp>
        <p:nvSpPr>
          <p:cNvPr id="14" name="СТОП">
            <a:hlinkClick r:id="rId7" action="ppaction://hlinksldjump"/>
          </p:cNvPr>
          <p:cNvSpPr/>
          <p:nvPr/>
        </p:nvSpPr>
        <p:spPr>
          <a:xfrm>
            <a:off x="3924300" y="4856478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ОСТАНОВИТЬ ПЕСНЮ</a:t>
            </a:r>
          </a:p>
        </p:txBody>
      </p:sp>
      <p:pic>
        <p:nvPicPr>
          <p:cNvPr id="6" name="Матушка земля - Т. Куртукова мину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73154" y="4011168"/>
            <a:ext cx="609600" cy="609600"/>
          </a:xfrm>
          <a:prstGeom prst="rect">
            <a:avLst/>
          </a:prstGeom>
        </p:spPr>
      </p:pic>
      <p:pic>
        <p:nvPicPr>
          <p:cNvPr id="3" name="Матушка земля - Т. Куртукова +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73154" y="31420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9442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69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78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" r="785"/>
          <a:stretch/>
        </p:blipFill>
        <p:spPr>
          <a:xfrm>
            <a:off x="1959476" y="1045500"/>
            <a:ext cx="8228135" cy="4693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одина - В. Царская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4273" y="5954956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4285" y="327467"/>
            <a:ext cx="9798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Как называется эта песня?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3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4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песни"/>
          <p:cNvSpPr/>
          <p:nvPr/>
        </p:nvSpPr>
        <p:spPr>
          <a:xfrm>
            <a:off x="2903205" y="510681"/>
            <a:ext cx="63855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Родина</a:t>
            </a:r>
          </a:p>
        </p:txBody>
      </p:sp>
      <p:sp>
        <p:nvSpPr>
          <p:cNvPr id="4" name="Следующий вопрос">
            <a:hlinkClick r:id="rId6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7" name="Авторы"/>
          <p:cNvSpPr/>
          <p:nvPr/>
        </p:nvSpPr>
        <p:spPr>
          <a:xfrm>
            <a:off x="2180492" y="1526344"/>
            <a:ext cx="78337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Слова: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Сергей Трофимов (Трофим)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Музыка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: Сергей Трофимов (Трофим)</a:t>
            </a:r>
          </a:p>
        </p:txBody>
      </p:sp>
      <p:sp>
        <p:nvSpPr>
          <p:cNvPr id="12" name="СПЕТЬ под плюс"/>
          <p:cNvSpPr/>
          <p:nvPr/>
        </p:nvSpPr>
        <p:spPr>
          <a:xfrm>
            <a:off x="1693985" y="3118234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вместе с Василисой Царской</a:t>
            </a:r>
            <a:endParaRPr lang="ru-RU" sz="2800" b="1" dirty="0"/>
          </a:p>
        </p:txBody>
      </p:sp>
      <p:sp>
        <p:nvSpPr>
          <p:cNvPr id="13" name="СПЕТЬ под минус"/>
          <p:cNvSpPr/>
          <p:nvPr/>
        </p:nvSpPr>
        <p:spPr>
          <a:xfrm>
            <a:off x="1693985" y="3987356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</a:t>
            </a:r>
            <a:r>
              <a:rPr lang="ru-RU" sz="2800" b="1" dirty="0"/>
              <a:t>под фонограмму минус</a:t>
            </a:r>
          </a:p>
        </p:txBody>
      </p:sp>
      <p:sp>
        <p:nvSpPr>
          <p:cNvPr id="14" name="СТОП">
            <a:hlinkClick r:id="rId7" action="ppaction://hlinksldjump"/>
          </p:cNvPr>
          <p:cNvSpPr/>
          <p:nvPr/>
        </p:nvSpPr>
        <p:spPr>
          <a:xfrm>
            <a:off x="3924300" y="4856478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ОСТАНОВИТЬ ПЕСНЮ</a:t>
            </a:r>
          </a:p>
        </p:txBody>
      </p:sp>
      <p:pic>
        <p:nvPicPr>
          <p:cNvPr id="3" name="Родина - В. Царская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99531" y="3142046"/>
            <a:ext cx="609600" cy="609600"/>
          </a:xfrm>
          <a:prstGeom prst="rect">
            <a:avLst/>
          </a:prstGeom>
        </p:spPr>
      </p:pic>
      <p:pic>
        <p:nvPicPr>
          <p:cNvPr id="8" name="Родина - В. Царская минус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99531" y="401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7874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64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64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638" y="1002323"/>
            <a:ext cx="7784739" cy="47614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одина моя Россия - Папины дети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9126" y="5954956"/>
            <a:ext cx="609600" cy="609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74285" y="327467"/>
            <a:ext cx="9798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Как называется эта песня? 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22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9963" y="258002"/>
            <a:ext cx="10432073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Инструкция:</a:t>
            </a:r>
          </a:p>
          <a:p>
            <a:pPr algn="ctr"/>
            <a:endParaRPr lang="ru-RU" sz="9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Интерактивная игра построена на гиперссылках, поэтому для игры рекомендуется использовать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сенсорный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экран или компьютерную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мышь (колёсико не использовать).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состоит из трёх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туров (историко-краеведческий, музыкальный и СУПЕР ИГРА).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каждом туре по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вопроса. 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 чтобы перейти к вопросу нужно 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нажать кнопку с выбранным номиналом.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 чтобы узнать правильный ответ нужно нажать кнопку «УЗНАТЬ ОТВЕТ»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 чтобы перейти к выбору следующего вопроса нужно нажать кнопку «СЛЕДУЮЩИЙ ВОПРОС»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того чтобы перейти в следующий тур нужно нажать кнопку «СЛЕДУЮЩИЙ ТУР».</a:t>
            </a:r>
          </a:p>
          <a:p>
            <a:pPr algn="ctr"/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первом туре вам нужно ответить на вопросы связанные с историей нашего города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втором туре вам нужно угадать название песни или автора этой песни. После того как вы дадите ответ вам будет предложено спеть эту песню или прейти к следующему вопросу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третьем туре вас ждут общие вопросы связанные с историей нашей Родины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того как вы ответите на все вопросы третьего тура нужно перейти к «РЕФЛЕКСИИ».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9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НАЧАТЬ ИГРУ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6487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песни"/>
          <p:cNvSpPr/>
          <p:nvPr/>
        </p:nvSpPr>
        <p:spPr>
          <a:xfrm>
            <a:off x="2019439" y="510681"/>
            <a:ext cx="81531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Родина моя Россия</a:t>
            </a:r>
          </a:p>
        </p:txBody>
      </p:sp>
      <p:sp>
        <p:nvSpPr>
          <p:cNvPr id="4" name="Следующий вопрос">
            <a:hlinkClick r:id="rId6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7" name="Авторы"/>
          <p:cNvSpPr/>
          <p:nvPr/>
        </p:nvSpPr>
        <p:spPr>
          <a:xfrm>
            <a:off x="2180492" y="1526344"/>
            <a:ext cx="78337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Слова: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Сергей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Баяндин</a:t>
            </a:r>
            <a:endParaRPr lang="ru-RU" sz="3200" b="1" dirty="0" smtClean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Музыка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: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Александр </a:t>
            </a:r>
            <a:r>
              <a:rPr lang="ru-RU" sz="3200" b="1" dirty="0" err="1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Церпята</a:t>
            </a:r>
            <a:endParaRPr lang="ru-RU" sz="3200" b="1" dirty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12" name="СПЕТЬ под плюс"/>
          <p:cNvSpPr/>
          <p:nvPr/>
        </p:nvSpPr>
        <p:spPr>
          <a:xfrm>
            <a:off x="1135673" y="3118234"/>
            <a:ext cx="9920653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с вокальным ансамблем «Папины дети»</a:t>
            </a:r>
            <a:endParaRPr lang="ru-RU" sz="2800" b="1" dirty="0"/>
          </a:p>
        </p:txBody>
      </p:sp>
      <p:sp>
        <p:nvSpPr>
          <p:cNvPr id="13" name="СПЕТЬ под минус"/>
          <p:cNvSpPr/>
          <p:nvPr/>
        </p:nvSpPr>
        <p:spPr>
          <a:xfrm>
            <a:off x="1693985" y="3987356"/>
            <a:ext cx="880403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СПЕТЬ ЭТУ ПЕСНЮ </a:t>
            </a:r>
            <a:r>
              <a:rPr lang="ru-RU" sz="2800" b="1" dirty="0"/>
              <a:t>под фонограмму минус</a:t>
            </a:r>
          </a:p>
        </p:txBody>
      </p:sp>
      <p:sp>
        <p:nvSpPr>
          <p:cNvPr id="14" name="СТОП">
            <a:hlinkClick r:id="rId7" action="ppaction://hlinksldjump"/>
          </p:cNvPr>
          <p:cNvSpPr/>
          <p:nvPr/>
        </p:nvSpPr>
        <p:spPr>
          <a:xfrm>
            <a:off x="3924300" y="4856478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ОСТАНОВИТЬ ПЕСНЮ</a:t>
            </a:r>
          </a:p>
        </p:txBody>
      </p:sp>
      <p:pic>
        <p:nvPicPr>
          <p:cNvPr id="5" name="Родина моя Россия - Папины дети +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8469" y="3142046"/>
            <a:ext cx="609600" cy="609600"/>
          </a:xfrm>
          <a:prstGeom prst="rect">
            <a:avLst/>
          </a:prstGeom>
        </p:spPr>
      </p:pic>
      <p:pic>
        <p:nvPicPr>
          <p:cNvPr id="6" name="Родина моя Россия - Папины дети минус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98469" y="4011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201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311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12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УР"/>
          <p:cNvSpPr/>
          <p:nvPr/>
        </p:nvSpPr>
        <p:spPr>
          <a:xfrm>
            <a:off x="0" y="80133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ТРЕТИЙ   ТУР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Название"/>
          <p:cNvSpPr/>
          <p:nvPr/>
        </p:nvSpPr>
        <p:spPr>
          <a:xfrm>
            <a:off x="0" y="2001662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СУПЕР ИГРА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10">
            <a:hlinkClick r:id="rId2" action="ppaction://hlinksldjump"/>
          </p:cNvPr>
          <p:cNvSpPr/>
          <p:nvPr/>
        </p:nvSpPr>
        <p:spPr>
          <a:xfrm>
            <a:off x="16925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5" name="20">
            <a:hlinkClick r:id="rId3" action="ppaction://hlinksldjump"/>
          </p:cNvPr>
          <p:cNvSpPr/>
          <p:nvPr/>
        </p:nvSpPr>
        <p:spPr>
          <a:xfrm>
            <a:off x="41499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6" name="30">
            <a:hlinkClick r:id="rId4" action="ppaction://hlinksldjump"/>
          </p:cNvPr>
          <p:cNvSpPr/>
          <p:nvPr/>
        </p:nvSpPr>
        <p:spPr>
          <a:xfrm>
            <a:off x="66074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7" name="40">
            <a:hlinkClick r:id="rId5" action="ppaction://hlinksldjump"/>
          </p:cNvPr>
          <p:cNvSpPr/>
          <p:nvPr/>
        </p:nvSpPr>
        <p:spPr>
          <a:xfrm>
            <a:off x="90648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40</a:t>
            </a:r>
            <a:endParaRPr lang="ru-RU" sz="4800" b="1" dirty="0"/>
          </a:p>
        </p:txBody>
      </p:sp>
      <p:sp>
        <p:nvSpPr>
          <p:cNvPr id="8" name="Скругленный прямоугольник 7">
            <a:hlinkClick r:id="rId6" action="ppaction://hlinksldjump"/>
          </p:cNvPr>
          <p:cNvSpPr/>
          <p:nvPr/>
        </p:nvSpPr>
        <p:spPr>
          <a:xfrm>
            <a:off x="3905052" y="5411379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РЕФЛЕКСИЯ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0420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4285" y="327467"/>
            <a:ext cx="97985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изображено на флаге города Благодарный?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066" y="1070785"/>
            <a:ext cx="8377868" cy="47164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297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едующий вопрос">
            <a:hlinkClick r:id="rId2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1463" y="255948"/>
            <a:ext cx="111490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На голубом полотнище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изображён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летящий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от древка голубь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изображённый белым, красным и чёрным цветами, и под ним жёлтый мост с двумя арками.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256" y="1974993"/>
            <a:ext cx="5541485" cy="365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7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7734" y="467936"/>
            <a:ext cx="108736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изображено на флаге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Благодарненского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района?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728" y="852639"/>
            <a:ext cx="7317631" cy="515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57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едующий вопрос">
            <a:hlinkClick r:id="rId2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07902" y="349501"/>
            <a:ext cx="105761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Полотнище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голубого цвета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зеленой полосой вдоль нижнего края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на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которой стоит желтый каравай с белой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солонкой,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 верхнему краю примыкает белое облако, из которого выходит длань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924" y="2517007"/>
            <a:ext cx="4950152" cy="327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8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4285" y="327467"/>
            <a:ext cx="9798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является охранным символом г. Ставрополя и Ставропольского края?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746" y="1497356"/>
            <a:ext cx="6430507" cy="428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89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едующий вопрос">
            <a:hlinkClick r:id="rId3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4285" y="327467"/>
            <a:ext cx="979851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Крест является охранным символом, отражает название краевого центра (Ставрополь - в переводе с греческого "город креста")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7" y="2063302"/>
            <a:ext cx="5815706" cy="36638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80"/>
          <a:stretch/>
        </p:blipFill>
        <p:spPr>
          <a:xfrm>
            <a:off x="6231679" y="2063301"/>
            <a:ext cx="5830591" cy="36638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9156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4285" y="327467"/>
            <a:ext cx="97985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отмечают в России </a:t>
            </a:r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22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августа?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40" y="758005"/>
            <a:ext cx="9340467" cy="49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9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ледующий вопрос">
            <a:hlinkClick r:id="rId5" action="ppaction://hlinksldjump"/>
          </p:cNvPr>
          <p:cNvSpPr/>
          <p:nvPr/>
        </p:nvSpPr>
        <p:spPr>
          <a:xfrm>
            <a:off x="1313302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74285" y="327467"/>
            <a:ext cx="9798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День Государственного флага Российской Федерации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222" y="1492055"/>
            <a:ext cx="6445556" cy="42970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Поздравление Путин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11224" y="1894901"/>
            <a:ext cx="6161159" cy="3443000"/>
          </a:xfrm>
          <a:prstGeom prst="rect">
            <a:avLst/>
          </a:prstGeom>
        </p:spPr>
      </p:pic>
      <p:sp>
        <p:nvSpPr>
          <p:cNvPr id="6" name="ВИДЕО"/>
          <p:cNvSpPr/>
          <p:nvPr/>
        </p:nvSpPr>
        <p:spPr>
          <a:xfrm>
            <a:off x="6629403" y="5931143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Обращение В.В. Путина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99549876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 showWhenStopped="0">
                <p:cTn id="2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УР"/>
          <p:cNvSpPr/>
          <p:nvPr/>
        </p:nvSpPr>
        <p:spPr>
          <a:xfrm>
            <a:off x="0" y="80133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ПЕРВЫЙ   ТУР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3" name="Название"/>
          <p:cNvSpPr/>
          <p:nvPr/>
        </p:nvSpPr>
        <p:spPr>
          <a:xfrm>
            <a:off x="0" y="2001662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Историко-краеведческий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10">
            <a:hlinkClick r:id="" action="ppaction://hlinkshowjump?jump=nextslide"/>
          </p:cNvPr>
          <p:cNvSpPr/>
          <p:nvPr/>
        </p:nvSpPr>
        <p:spPr>
          <a:xfrm>
            <a:off x="16925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10</a:t>
            </a:r>
            <a:endParaRPr lang="ru-RU" sz="4800" b="1" dirty="0"/>
          </a:p>
        </p:txBody>
      </p:sp>
      <p:sp>
        <p:nvSpPr>
          <p:cNvPr id="5" name="20">
            <a:hlinkClick r:id="rId2" action="ppaction://hlinksldjump"/>
          </p:cNvPr>
          <p:cNvSpPr/>
          <p:nvPr/>
        </p:nvSpPr>
        <p:spPr>
          <a:xfrm>
            <a:off x="41499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20</a:t>
            </a:r>
            <a:endParaRPr lang="ru-RU" sz="4800" b="1" dirty="0"/>
          </a:p>
        </p:txBody>
      </p:sp>
      <p:sp>
        <p:nvSpPr>
          <p:cNvPr id="6" name="30">
            <a:hlinkClick r:id="rId3" action="ppaction://hlinksldjump"/>
          </p:cNvPr>
          <p:cNvSpPr/>
          <p:nvPr/>
        </p:nvSpPr>
        <p:spPr>
          <a:xfrm>
            <a:off x="660741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30</a:t>
            </a:r>
            <a:endParaRPr lang="ru-RU" sz="4800" b="1" dirty="0"/>
          </a:p>
        </p:txBody>
      </p:sp>
      <p:sp>
        <p:nvSpPr>
          <p:cNvPr id="7" name="40">
            <a:hlinkClick r:id="rId4" action="ppaction://hlinksldjump"/>
          </p:cNvPr>
          <p:cNvSpPr/>
          <p:nvPr/>
        </p:nvSpPr>
        <p:spPr>
          <a:xfrm>
            <a:off x="9064868" y="3862136"/>
            <a:ext cx="1355482" cy="981076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4800" b="1" dirty="0" smtClean="0"/>
              <a:t>40</a:t>
            </a:r>
            <a:endParaRPr lang="ru-RU" sz="4800" b="1" dirty="0"/>
          </a:p>
        </p:txBody>
      </p:sp>
      <p:sp>
        <p:nvSpPr>
          <p:cNvPr id="8" name="Скругленный прямоугольник 7">
            <a:hlinkClick r:id="rId5" action="ppaction://hlinksldjump"/>
          </p:cNvPr>
          <p:cNvSpPr/>
          <p:nvPr/>
        </p:nvSpPr>
        <p:spPr>
          <a:xfrm>
            <a:off x="3905052" y="5411379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ТУР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2120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6741" y="805056"/>
            <a:ext cx="97985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РЕФЛЕКСИЯ</a:t>
            </a:r>
          </a:p>
        </p:txBody>
      </p:sp>
      <p:sp>
        <p:nvSpPr>
          <p:cNvPr id="3" name="Следующий вопрос">
            <a:hlinkClick r:id="" action="ppaction://hlinkshowjump?jump=endshow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ЗАВЕРШИТЬ ИГРУ</a:t>
            </a:r>
            <a:endParaRPr lang="ru-RU" sz="2800" b="1" dirty="0"/>
          </a:p>
        </p:txBody>
      </p:sp>
      <p:sp>
        <p:nvSpPr>
          <p:cNvPr id="4" name="Авторы"/>
          <p:cNvSpPr/>
          <p:nvPr/>
        </p:nvSpPr>
        <p:spPr>
          <a:xfrm>
            <a:off x="1239715" y="1867421"/>
            <a:ext cx="971256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Понравилась ли вам игра?</a:t>
            </a:r>
          </a:p>
          <a:p>
            <a:pPr algn="ctr"/>
            <a:endParaRPr lang="ru-RU" sz="1200" b="1" dirty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в игре вам больше всего запомнилось?</a:t>
            </a:r>
          </a:p>
          <a:p>
            <a:pPr algn="ctr"/>
            <a:endParaRPr lang="ru-RU" sz="1200" b="1" dirty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нового вы узнали из игры?</a:t>
            </a:r>
          </a:p>
          <a:p>
            <a:pPr algn="ctr"/>
            <a:endParaRPr lang="ru-RU" sz="1200" b="1" dirty="0">
              <a:ln w="12700">
                <a:solidFill>
                  <a:srgbClr val="FFC000"/>
                </a:solidFill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nstantia" panose="02030602050306030303" pitchFamily="18" charset="0"/>
            </a:endParaRPr>
          </a:p>
          <a:p>
            <a:pPr algn="ctr"/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Порекомендуете ли вы эту игру своим друзьям и почему?</a:t>
            </a:r>
          </a:p>
        </p:txBody>
      </p:sp>
    </p:spTree>
    <p:extLst>
      <p:ext uri="{BB962C8B-B14F-4D97-AF65-F5344CB8AC3E}">
        <p14:creationId xmlns:p14="http://schemas.microsoft.com/office/powerpoint/2010/main" val="40508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28043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ИНТЕРНЕТ ССЫЛКИ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13" name="Следующий вопрос">
            <a:hlinkClick r:id="" action="ppaction://hlinkshowjump?jump=firs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ВЕРНУТЬСЯ В ИГРУ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59723" y="2082708"/>
            <a:ext cx="4872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Основной </a:t>
            </a:r>
            <a:r>
              <a:rPr lang="ru-RU" sz="2400" dirty="0" smtClean="0">
                <a:solidFill>
                  <a:srgbClr val="C00000"/>
                </a:solidFill>
              </a:rPr>
              <a:t>фон: </a:t>
            </a:r>
            <a:r>
              <a:rPr lang="en-US" sz="2400" dirty="0">
                <a:solidFill>
                  <a:srgbClr val="C00000"/>
                </a:solidFill>
                <a:hlinkClick r:id="rId2"/>
              </a:rPr>
              <a:t>https://goo.su/ZVJ2D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8226" y="2895128"/>
            <a:ext cx="6215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Изображения для </a:t>
            </a:r>
            <a:r>
              <a:rPr lang="ru-RU" sz="2400" dirty="0" smtClean="0">
                <a:solidFill>
                  <a:srgbClr val="C00000"/>
                </a:solidFill>
              </a:rPr>
              <a:t>песен: </a:t>
            </a:r>
            <a:r>
              <a:rPr lang="ru-RU" sz="2400" dirty="0" smtClean="0">
                <a:solidFill>
                  <a:srgbClr val="C00000"/>
                </a:solidFill>
                <a:hlinkClick r:id="rId3"/>
              </a:rPr>
              <a:t>https</a:t>
            </a:r>
            <a:r>
              <a:rPr lang="ru-RU" sz="2400" dirty="0">
                <a:solidFill>
                  <a:srgbClr val="C00000"/>
                </a:solidFill>
                <a:hlinkClick r:id="rId3"/>
              </a:rPr>
              <a:t>://ya.ru/images/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6047" y="3707548"/>
            <a:ext cx="3919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Песни</a:t>
            </a:r>
            <a:r>
              <a:rPr lang="ru-RU" sz="2400" dirty="0" smtClean="0">
                <a:solidFill>
                  <a:srgbClr val="C00000"/>
                </a:solidFill>
              </a:rPr>
              <a:t>: </a:t>
            </a:r>
            <a:r>
              <a:rPr lang="en-US" sz="2400" dirty="0">
                <a:solidFill>
                  <a:srgbClr val="C00000"/>
                </a:solidFill>
                <a:hlinkClick r:id="rId4"/>
              </a:rPr>
              <a:t>https://goo.su/wzMQ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48265" y="4519968"/>
            <a:ext cx="56954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Исторические данные: </a:t>
            </a:r>
            <a:r>
              <a:rPr lang="ru-RU" sz="2400" dirty="0">
                <a:solidFill>
                  <a:srgbClr val="C00000"/>
                </a:solidFill>
                <a:hlinkClick r:id="rId5"/>
              </a:rPr>
              <a:t>https://goo.su/dJqk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9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3908" y="205934"/>
            <a:ext cx="97985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Где </a:t>
            </a:r>
            <a:r>
              <a:rPr lang="ru-RU" sz="3200" b="1" dirty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находится этот памятник 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в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г.Благодарном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и как он называется?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700" y="1365164"/>
            <a:ext cx="6602934" cy="44019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9634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909" y="1264527"/>
            <a:ext cx="1088968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Памятник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Партизанам Ставрополья,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командиру сводного отряда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Алексею Григорьевичу </a:t>
            </a:r>
            <a:r>
              <a:rPr lang="ru-RU" sz="44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Однокозову</a:t>
            </a:r>
            <a:r>
              <a:rPr lang="ru-RU" sz="4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1942-1943</a:t>
            </a:r>
          </a:p>
        </p:txBody>
      </p:sp>
      <p:sp>
        <p:nvSpPr>
          <p:cNvPr id="4" name="Скругленный прямоугольник 3">
            <a:hlinkClick r:id="rId3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56785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301" y="327467"/>
            <a:ext cx="119311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ЧЬЁ ИМЯ ПРИСВОЕНО БЛАГОДАРНЕНСКОМУ РАЙОННОМУ ИСТОРИКО-КРАЕВЕДЧЕСКОМУ МУЗЕЮ? 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3" name="Picture 2" descr="F:\фото музея\музей-фот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5340" y="1524241"/>
            <a:ext cx="5521320" cy="41382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8560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375" y="1832417"/>
            <a:ext cx="60594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Петр Фёдорович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ГРИБЦОВ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http://blagmuzei.ucoz.ru/flag/izobrazhenie2_0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50" y="219075"/>
            <a:ext cx="4362449" cy="54387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кругленный прямоугольник 3">
            <a:hlinkClick r:id="rId4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79603" y="3877380"/>
            <a:ext cx="21929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1924-2003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50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8150" y="365967"/>
            <a:ext cx="1052041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Что располагалось в здании </a:t>
            </a:r>
            <a:r>
              <a:rPr lang="ru-RU" sz="3200" b="1" dirty="0" err="1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Благодарненской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средней школы № </a:t>
            </a:r>
            <a:r>
              <a:rPr lang="ru-RU" sz="48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1</a:t>
            </a:r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 в годы ВОВ и какие памятники расположены на территории этой школы?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УЗНАТЬ ОТВЕТ</a:t>
            </a:r>
            <a:endParaRPr lang="ru-RU" sz="2800" b="1" dirty="0"/>
          </a:p>
        </p:txBody>
      </p:sp>
      <p:pic>
        <p:nvPicPr>
          <p:cNvPr id="5" name="Picture 3" descr="F:\экскурсия по памятным местам\фото памятников истории и культуры\2-школа №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3922" y="2377440"/>
            <a:ext cx="4851131" cy="32340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2502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021" y="4399660"/>
            <a:ext cx="34881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Эвакогоспиталь</a:t>
            </a:r>
          </a:p>
          <a:p>
            <a:pPr algn="ctr"/>
            <a:r>
              <a:rPr lang="ru-RU" sz="32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1941-1942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3924300" y="5931144"/>
            <a:ext cx="4343400" cy="657225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  <a:softEdge rad="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39700" h="139700" prst="divot"/>
            <a:bevelB prst="convex"/>
            <a:contourClr>
              <a:srgbClr val="FFFFFF"/>
            </a:contourClr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800" b="1" dirty="0" smtClean="0"/>
              <a:t>СЛЕДУЮЩИЙ ВОПРОС</a:t>
            </a:r>
            <a:endParaRPr lang="ru-RU" sz="2800" b="1" dirty="0"/>
          </a:p>
        </p:txBody>
      </p:sp>
      <p:pic>
        <p:nvPicPr>
          <p:cNvPr id="5" name="Picture 8" descr="F:\экскурсия по памятным местам\фото памятников истории и культуры\памятник Бершанской.jpg"/>
          <p:cNvPicPr>
            <a:picLocks noChangeAspect="1" noChangeArrowheads="1"/>
          </p:cNvPicPr>
          <p:nvPr/>
        </p:nvPicPr>
        <p:blipFill rotWithShape="1">
          <a:blip r:embed="rId3" cstate="print"/>
          <a:srcRect l="15457" r="18056" b="31209"/>
          <a:stretch/>
        </p:blipFill>
        <p:spPr bwMode="auto">
          <a:xfrm>
            <a:off x="4739930" y="398134"/>
            <a:ext cx="2772579" cy="3824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7285105" y="4397695"/>
            <a:ext cx="49068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Памятник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СКОРБЯЩЕМУ ВОИНУ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(братская могила)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92897" y="4397695"/>
            <a:ext cx="38666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Памятник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БЕРШАНСКОЙ</a:t>
            </a:r>
          </a:p>
          <a:p>
            <a:pPr algn="ctr"/>
            <a:r>
              <a:rPr lang="ru-RU" sz="2400" b="1" dirty="0" smtClean="0">
                <a:ln w="12700">
                  <a:solidFill>
                    <a:srgbClr val="FFC000"/>
                  </a:solidFill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nstantia" panose="02030602050306030303" pitchFamily="18" charset="0"/>
              </a:rPr>
              <a:t>Евдокии Давыдовне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9" t="6529" r="29195" b="19472"/>
          <a:stretch/>
        </p:blipFill>
        <p:spPr>
          <a:xfrm>
            <a:off x="8508196" y="398133"/>
            <a:ext cx="2699988" cy="38249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8" b="14749"/>
          <a:stretch/>
        </p:blipFill>
        <p:spPr>
          <a:xfrm>
            <a:off x="737330" y="398133"/>
            <a:ext cx="3455567" cy="38249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7702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754</Words>
  <Application>Microsoft Office PowerPoint</Application>
  <PresentationFormat>Широкоэкранный</PresentationFormat>
  <Paragraphs>159</Paragraphs>
  <Slides>31</Slides>
  <Notes>4</Notes>
  <HiddenSlides>0</HiddenSlides>
  <MMClips>13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Constantia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Малиновский В.Э.</dc:creator>
  <cp:lastModifiedBy>Малиновский В.Э.</cp:lastModifiedBy>
  <cp:revision>109</cp:revision>
  <dcterms:created xsi:type="dcterms:W3CDTF">2024-10-14T13:32:55Z</dcterms:created>
  <dcterms:modified xsi:type="dcterms:W3CDTF">2024-11-21T06:42:30Z</dcterms:modified>
</cp:coreProperties>
</file>