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60" r:id="rId4"/>
    <p:sldId id="262" r:id="rId5"/>
    <p:sldId id="267" r:id="rId6"/>
    <p:sldId id="268" r:id="rId7"/>
    <p:sldId id="269" r:id="rId8"/>
    <p:sldId id="270" r:id="rId9"/>
    <p:sldId id="271" r:id="rId10"/>
    <p:sldId id="263" r:id="rId11"/>
    <p:sldId id="272" r:id="rId12"/>
    <p:sldId id="273" r:id="rId13"/>
    <p:sldId id="274" r:id="rId14"/>
    <p:sldId id="275" r:id="rId15"/>
    <p:sldId id="276" r:id="rId16"/>
    <p:sldId id="264" r:id="rId17"/>
    <p:sldId id="277" r:id="rId18"/>
    <p:sldId id="278" r:id="rId19"/>
    <p:sldId id="279" r:id="rId20"/>
    <p:sldId id="280" r:id="rId21"/>
    <p:sldId id="281" r:id="rId22"/>
    <p:sldId id="266" r:id="rId23"/>
    <p:sldId id="283" r:id="rId24"/>
    <p:sldId id="284" r:id="rId25"/>
    <p:sldId id="285" r:id="rId26"/>
    <p:sldId id="286" r:id="rId27"/>
    <p:sldId id="287" r:id="rId28"/>
    <p:sldId id="265" r:id="rId29"/>
    <p:sldId id="288" r:id="rId30"/>
    <p:sldId id="289" r:id="rId31"/>
    <p:sldId id="290" r:id="rId32"/>
    <p:sldId id="291" r:id="rId33"/>
    <p:sldId id="292" r:id="rId34"/>
    <p:sldId id="261" r:id="rId35"/>
    <p:sldId id="294" r:id="rId36"/>
    <p:sldId id="259" r:id="rId37"/>
    <p:sldId id="293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206"/>
    <a:srgbClr val="000000"/>
    <a:srgbClr val="FFDD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0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480" y="90"/>
      </p:cViewPr>
      <p:guideLst>
        <p:guide orient="horz" pos="2137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ED9D3-139C-48DB-94A6-0EBAB5573A8B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D3A94-2EE4-437F-9FFA-1FAD1B78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8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11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62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79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61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10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66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660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60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577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69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63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93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472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698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420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816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95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065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3860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218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459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06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5938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502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3932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22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05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68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89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986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42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463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4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12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32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39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4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64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94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67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96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777C0-097F-41E5-9394-25F1D9225D4D}" type="datetimeFigureOut">
              <a:rPr lang="ru-RU" smtClean="0"/>
              <a:t>чт 15.05.25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9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2.wav"/><Relationship Id="rId12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audio" Target="../media/audio4.wav"/><Relationship Id="rId5" Type="http://schemas.openxmlformats.org/officeDocument/2006/relationships/image" Target="../media/image1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.xml"/><Relationship Id="rId9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7.wav"/><Relationship Id="rId12" Type="http://schemas.openxmlformats.org/officeDocument/2006/relationships/slide" Target="slide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1.wav"/><Relationship Id="rId11" Type="http://schemas.openxmlformats.org/officeDocument/2006/relationships/audio" Target="../media/audio1.wav"/><Relationship Id="rId5" Type="http://schemas.openxmlformats.org/officeDocument/2006/relationships/audio" Target="../media/audio10.wav"/><Relationship Id="rId10" Type="http://schemas.openxmlformats.org/officeDocument/2006/relationships/slide" Target="slide3.xml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4.wav"/><Relationship Id="rId12" Type="http://schemas.openxmlformats.org/officeDocument/2006/relationships/slide" Target="slide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3.wav"/><Relationship Id="rId11" Type="http://schemas.openxmlformats.org/officeDocument/2006/relationships/audio" Target="../media/audio1.wav"/><Relationship Id="rId5" Type="http://schemas.openxmlformats.org/officeDocument/2006/relationships/audio" Target="../media/audio11.wav"/><Relationship Id="rId10" Type="http://schemas.openxmlformats.org/officeDocument/2006/relationships/slide" Target="slide3.xml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5.wav"/><Relationship Id="rId12" Type="http://schemas.openxmlformats.org/officeDocument/2006/relationships/slide" Target="slide2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1.wav"/><Relationship Id="rId11" Type="http://schemas.openxmlformats.org/officeDocument/2006/relationships/audio" Target="../media/audio1.wav"/><Relationship Id="rId5" Type="http://schemas.openxmlformats.org/officeDocument/2006/relationships/audio" Target="../media/audio10.wav"/><Relationship Id="rId10" Type="http://schemas.openxmlformats.org/officeDocument/2006/relationships/slide" Target="slide3.xml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4.wav"/><Relationship Id="rId12" Type="http://schemas.openxmlformats.org/officeDocument/2006/relationships/slide" Target="slide2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6.wav"/><Relationship Id="rId11" Type="http://schemas.openxmlformats.org/officeDocument/2006/relationships/audio" Target="../media/audio1.wav"/><Relationship Id="rId5" Type="http://schemas.openxmlformats.org/officeDocument/2006/relationships/audio" Target="../media/audio11.wav"/><Relationship Id="rId10" Type="http://schemas.openxmlformats.org/officeDocument/2006/relationships/slide" Target="slide3.xml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10.xml"/><Relationship Id="rId18" Type="http://schemas.openxmlformats.org/officeDocument/2006/relationships/slide" Target="slide14.xml"/><Relationship Id="rId26" Type="http://schemas.openxmlformats.org/officeDocument/2006/relationships/slide" Target="slide16.xml"/><Relationship Id="rId39" Type="http://schemas.openxmlformats.org/officeDocument/2006/relationships/slide" Target="slide29.xml"/><Relationship Id="rId3" Type="http://schemas.openxmlformats.org/officeDocument/2006/relationships/audio" Target="../media/audio5.wav"/><Relationship Id="rId21" Type="http://schemas.openxmlformats.org/officeDocument/2006/relationships/slide" Target="slide5.xml"/><Relationship Id="rId34" Type="http://schemas.openxmlformats.org/officeDocument/2006/relationships/slide" Target="slide24.xml"/><Relationship Id="rId42" Type="http://schemas.openxmlformats.org/officeDocument/2006/relationships/slide" Target="slide32.xml"/><Relationship Id="rId7" Type="http://schemas.openxmlformats.org/officeDocument/2006/relationships/audio" Target="../media/audio7.wav"/><Relationship Id="rId12" Type="http://schemas.openxmlformats.org/officeDocument/2006/relationships/image" Target="../media/image9.png"/><Relationship Id="rId17" Type="http://schemas.openxmlformats.org/officeDocument/2006/relationships/slide" Target="slide13.xml"/><Relationship Id="rId25" Type="http://schemas.openxmlformats.org/officeDocument/2006/relationships/slide" Target="slide9.xml"/><Relationship Id="rId33" Type="http://schemas.openxmlformats.org/officeDocument/2006/relationships/slide" Target="slide23.xml"/><Relationship Id="rId38" Type="http://schemas.openxmlformats.org/officeDocument/2006/relationships/slide" Target="slide28.xml"/><Relationship Id="rId2" Type="http://schemas.openxmlformats.org/officeDocument/2006/relationships/notesSlide" Target="../notesSlides/notesSlide2.xml"/><Relationship Id="rId16" Type="http://schemas.openxmlformats.org/officeDocument/2006/relationships/slide" Target="slide12.xml"/><Relationship Id="rId20" Type="http://schemas.openxmlformats.org/officeDocument/2006/relationships/slide" Target="slide4.xml"/><Relationship Id="rId29" Type="http://schemas.openxmlformats.org/officeDocument/2006/relationships/slide" Target="slide19.xml"/><Relationship Id="rId41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audio" Target="../media/audio9.wav"/><Relationship Id="rId24" Type="http://schemas.openxmlformats.org/officeDocument/2006/relationships/slide" Target="slide8.xml"/><Relationship Id="rId32" Type="http://schemas.openxmlformats.org/officeDocument/2006/relationships/slide" Target="slide22.xml"/><Relationship Id="rId37" Type="http://schemas.openxmlformats.org/officeDocument/2006/relationships/slide" Target="slide27.xml"/><Relationship Id="rId40" Type="http://schemas.openxmlformats.org/officeDocument/2006/relationships/slide" Target="slide30.xml"/><Relationship Id="rId5" Type="http://schemas.openxmlformats.org/officeDocument/2006/relationships/audio" Target="../media/audio6.wav"/><Relationship Id="rId15" Type="http://schemas.openxmlformats.org/officeDocument/2006/relationships/slide" Target="slide11.xml"/><Relationship Id="rId23" Type="http://schemas.openxmlformats.org/officeDocument/2006/relationships/slide" Target="slide7.xml"/><Relationship Id="rId28" Type="http://schemas.openxmlformats.org/officeDocument/2006/relationships/slide" Target="slide18.xml"/><Relationship Id="rId36" Type="http://schemas.openxmlformats.org/officeDocument/2006/relationships/slide" Target="slide26.xml"/><Relationship Id="rId10" Type="http://schemas.openxmlformats.org/officeDocument/2006/relationships/image" Target="../media/image8.png"/><Relationship Id="rId19" Type="http://schemas.openxmlformats.org/officeDocument/2006/relationships/slide" Target="slide15.xml"/><Relationship Id="rId31" Type="http://schemas.openxmlformats.org/officeDocument/2006/relationships/slide" Target="slide21.xml"/><Relationship Id="rId44" Type="http://schemas.openxmlformats.org/officeDocument/2006/relationships/slide" Target="slide34.xml"/><Relationship Id="rId4" Type="http://schemas.openxmlformats.org/officeDocument/2006/relationships/image" Target="../media/image5.png"/><Relationship Id="rId9" Type="http://schemas.openxmlformats.org/officeDocument/2006/relationships/audio" Target="../media/audio8.wav"/><Relationship Id="rId14" Type="http://schemas.openxmlformats.org/officeDocument/2006/relationships/audio" Target="../media/audio1.wav"/><Relationship Id="rId22" Type="http://schemas.openxmlformats.org/officeDocument/2006/relationships/slide" Target="slide6.xml"/><Relationship Id="rId27" Type="http://schemas.openxmlformats.org/officeDocument/2006/relationships/slide" Target="slide17.xml"/><Relationship Id="rId30" Type="http://schemas.openxmlformats.org/officeDocument/2006/relationships/slide" Target="slide20.xml"/><Relationship Id="rId35" Type="http://schemas.openxmlformats.org/officeDocument/2006/relationships/slide" Target="slide25.xml"/><Relationship Id="rId43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p4"/><Relationship Id="rId1" Type="http://schemas.openxmlformats.org/officeDocument/2006/relationships/vide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trikota.tv/music/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goo.su/hzhSpH" TargetMode="External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oo.su/iFHZ5" TargetMode="External"/><Relationship Id="rId5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hyperlink" Target="https://goo.su/zrWJekX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8.xml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2.wav"/><Relationship Id="rId12" Type="http://schemas.openxmlformats.org/officeDocument/2006/relationships/image" Target="../media/image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1.wav"/><Relationship Id="rId11" Type="http://schemas.openxmlformats.org/officeDocument/2006/relationships/audio" Target="../media/audio1.wav"/><Relationship Id="rId5" Type="http://schemas.openxmlformats.org/officeDocument/2006/relationships/audio" Target="../media/audio10.wav"/><Relationship Id="rId10" Type="http://schemas.openxmlformats.org/officeDocument/2006/relationships/slide" Target="slide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27430" y="145922"/>
            <a:ext cx="879426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ИНТЕРАКТИВНАЯ ИГРА</a:t>
            </a:r>
          </a:p>
          <a:p>
            <a:pPr algn="ctr"/>
            <a:r>
              <a:rPr lang="ru-RU" sz="5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МУЗЫКАЛЬНАЯ </a:t>
            </a:r>
            <a:r>
              <a:rPr lang="ru-RU" sz="5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ВИКТОРИНА</a:t>
            </a:r>
          </a:p>
          <a:p>
            <a:pPr algn="ctr"/>
            <a:r>
              <a:rPr lang="ru-RU" sz="54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о</a:t>
            </a:r>
            <a:r>
              <a:rPr lang="ru-RU" sz="54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т </a:t>
            </a:r>
            <a:r>
              <a:rPr lang="ru-RU" sz="54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«ТРИ </a:t>
            </a:r>
            <a:r>
              <a:rPr lang="ru-RU" sz="54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КОТА</a:t>
            </a:r>
            <a:r>
              <a:rPr lang="ru-RU" sz="5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»</a:t>
            </a:r>
            <a:endParaRPr lang="ru-RU" sz="5400" b="1" cap="none" spc="0" dirty="0">
              <a:ln w="13462" cmpd="sng">
                <a:noFill/>
                <a:prstDash val="solid"/>
              </a:ln>
              <a:solidFill>
                <a:srgbClr val="932206"/>
              </a:solidFill>
              <a:effectLst>
                <a:outerShdw blurRad="127000" dist="38100" dir="2700000" algn="bl" rotWithShape="0">
                  <a:schemeClr val="accent3">
                    <a:lumMod val="75000"/>
                    <a:alpha val="85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1159" y="2091757"/>
            <a:ext cx="72696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Автор: В.Э. Малиновский</a:t>
            </a:r>
          </a:p>
          <a:p>
            <a:pPr algn="ctr"/>
            <a:r>
              <a:rPr lang="ru-RU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</a:t>
            </a:r>
            <a:r>
              <a:rPr lang="ru-RU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онцертмейстер МУ ДО «ДДТ», г. Благодарный, Ставропольский край </a:t>
            </a:r>
            <a:endParaRPr lang="ru-RU" b="1" cap="none" spc="0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pic>
        <p:nvPicPr>
          <p:cNvPr id="3" name="Три Кота - Миу миу мик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nextslide">
              <a:snd r:embed="rId6" name="ВСТАВКА ПЕРЕХОД.wav"/>
            </a:hlinkClick>
            <a:hlinkHover r:id="" action="ppaction://noaction">
              <a:snd r:embed="rId7" name="ВСТАВКА Компот ИМЯ.wav"/>
            </a:hlinkHover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14" y="2868041"/>
            <a:ext cx="3684796" cy="398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hlinkClick r:id="" action="ppaction://hlinkshowjump?jump=nextslide">
              <a:snd r:embed="rId6" name="ВСТАВКА ПЕРЕХОД.wav"/>
            </a:hlinkClick>
            <a:hlinkHover r:id="" action="ppaction://noaction">
              <a:snd r:embed="rId9" name="ВСТАВКА Карамелька ИМЯ.wav"/>
            </a:hlinkHover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510" y="4009292"/>
            <a:ext cx="2585911" cy="2847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hlinkClick r:id="" action="ppaction://hlinkshowjump?jump=nextslide">
              <a:snd r:embed="rId6" name="ВСТАВКА ПЕРЕХОД.wav"/>
            </a:hlinkClick>
            <a:hlinkHover r:id="" action="ppaction://noaction">
              <a:snd r:embed="rId11" name="ВСТАВКА Коржик ИМЯ.wav"/>
            </a:hlinkHover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655" y="3705702"/>
            <a:ext cx="2733626" cy="31488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33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191608" y="476826"/>
            <a:ext cx="609561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Какой струнный инструмент бывает русским, гавайским и испанским?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122905" y="1763349"/>
            <a:ext cx="223301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Гитара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74280" y="3772093"/>
            <a:ext cx="264970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Скрипка.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Мандолина.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Гитара.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Балалайка.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Труба.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68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409783" y="415028"/>
            <a:ext cx="5931937" cy="138499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Какие литературные произведения в древности принято было не рассказывать, а петь?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310480" y="2060261"/>
            <a:ext cx="2088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Былины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02483" y="3890159"/>
            <a:ext cx="255231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Былины.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Сказки.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Загадки.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331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990363" y="476826"/>
            <a:ext cx="613824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 П.И. Чайковского на сюжет новогодней сказки.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Назовите его?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79762" y="2063473"/>
            <a:ext cx="315944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«Щелкунчик»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80189" y="3802640"/>
            <a:ext cx="473698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«Спящая красавица».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«Лебединое озеро».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«Щелкунчик».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846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650346" y="539927"/>
            <a:ext cx="48182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100347" y="1530660"/>
            <a:ext cx="391827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Поездка на пикник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34046" y="3773391"/>
            <a:ext cx="367615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Уборка.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Поездка на пикник.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Дальше">
            <a:hlinkClick r:id="rId12" action="ppaction://hlinksldjump"/>
          </p:cNvPr>
          <p:cNvSpPr/>
          <p:nvPr/>
        </p:nvSpPr>
        <p:spPr>
          <a:xfrm>
            <a:off x="5084510" y="247501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Три Кота - Поездка на пикник см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726906" y="56825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9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91142" y="500418"/>
            <a:ext cx="593669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музыкальное сопровождение песен исполняемое аккомпаниатором?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55700" y="2235436"/>
            <a:ext cx="32075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Аккомпанемент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89049" y="3694257"/>
            <a:ext cx="367422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Этюд.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Фонограмма.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Аккомпанемент.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56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70389" y="539016"/>
            <a:ext cx="597819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 сценическое действие, в котором все герои танцуют?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129469" y="1740444"/>
            <a:ext cx="18600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37872" y="3802640"/>
            <a:ext cx="230002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Танец.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Опера.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168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73748" y="1840666"/>
            <a:ext cx="31714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Уборка</a:t>
            </a:r>
          </a:p>
        </p:txBody>
      </p:sp>
      <p:sp>
        <p:nvSpPr>
          <p:cNvPr id="9" name="Подсказка"/>
          <p:cNvSpPr/>
          <p:nvPr/>
        </p:nvSpPr>
        <p:spPr>
          <a:xfrm>
            <a:off x="2891090" y="3679571"/>
            <a:ext cx="371204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Уборка.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</a:p>
          <a:p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Вопрос"/>
          <p:cNvSpPr/>
          <p:nvPr/>
        </p:nvSpPr>
        <p:spPr>
          <a:xfrm>
            <a:off x="3650346" y="711489"/>
            <a:ext cx="48182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3" name="Дальше">
            <a:hlinkClick r:id="rId12" action="ppaction://hlinksldjump"/>
          </p:cNvPr>
          <p:cNvSpPr/>
          <p:nvPr/>
        </p:nvSpPr>
        <p:spPr>
          <a:xfrm>
            <a:off x="5077187" y="277685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Три Кота - Уборка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70139" y="56765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2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9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"/>
          <a:stretch/>
        </p:blipFill>
        <p:spPr>
          <a:xfrm>
            <a:off x="427710" y="3094892"/>
            <a:ext cx="2116870" cy="3652752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28719" y="565859"/>
            <a:ext cx="582328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знак молчания в музыке?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797358" y="1851933"/>
            <a:ext cx="23894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Пауза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344779" y="4052213"/>
            <a:ext cx="234044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Реприза.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Кода.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Пауза.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35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532367" y="475278"/>
            <a:ext cx="516667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Сам </a:t>
            </a:r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Балда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на ней играл,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Три струны перебирал.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Скоморохи с ней ходили,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Песни пели,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веселили.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 этот инструмент?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269211" y="2935965"/>
            <a:ext cx="358055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Балалайка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223612" y="3860641"/>
            <a:ext cx="227912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Пикули.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Балалайка.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Домра.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525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3"/>
          <a:stretch/>
        </p:blipFill>
        <p:spPr>
          <a:xfrm>
            <a:off x="427710" y="3106614"/>
            <a:ext cx="2116870" cy="3641029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79110" y="565859"/>
            <a:ext cx="59607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Каким бывает темп?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482012" y="1590323"/>
            <a:ext cx="51549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Быстрый, средний, медленный.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869271" y="3953747"/>
            <a:ext cx="537236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Высокий, средний, низкий.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Громкий, средний, тихий.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Быстрый, средний, медленный.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96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996" y="501449"/>
            <a:ext cx="11702560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ПРАВИЛА </a:t>
            </a:r>
            <a:r>
              <a:rPr lang="ru-RU" sz="40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ИГРЫ</a:t>
            </a:r>
          </a:p>
          <a:p>
            <a:pPr algn="ctr"/>
            <a:endParaRPr lang="ru-RU" sz="2800" b="1" dirty="0" smtClean="0">
              <a:ln w="13462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127000" dist="38100" dir="2700000" algn="bl" rotWithShape="0">
                  <a:schemeClr val="accent3">
                    <a:lumMod val="75000"/>
                    <a:alpha val="85000"/>
                  </a:schemeClr>
                </a:outerShdw>
              </a:effectLst>
            </a:endParaRP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Интерактивная </a:t>
            </a:r>
            <a:r>
              <a:rPr lang="ru-RU" sz="2400" dirty="0">
                <a:ln w="13462" cmpd="sng">
                  <a:noFill/>
                  <a:prstDash val="solid"/>
                </a:ln>
              </a:rPr>
              <a:t>игра построена на гиперссылках, поэтому для игры рекомендуется использовать сенсорный экран или компьютерную 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мышь (не пользуйтесь колёсиком!).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В игре 5 героев: Коржик, Карамелька, Компот, мама и папа.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У каждого героя по 5 вопросов и по </a:t>
            </a:r>
            <a:r>
              <a:rPr lang="ru-RU" sz="2400" smtClean="0">
                <a:ln w="13462" cmpd="sng">
                  <a:noFill/>
                  <a:prstDash val="solid"/>
                </a:ln>
              </a:rPr>
              <a:t>одной песенке 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из мультфильма «Три кота».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Вопросы и туры можно выбирать в любой последовательности.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В каждом вопросе есть подсказка от бабушки и дедушки (нажать на героя).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Чтобы узнать правильный ответ, нужно нажать на клавишу «ОТВЕТ».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Для перехода к выбору следующего вопроса, нужно нажать на клавишу «ДАЛЬШЕ».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После того как вы ответите на все вопросы, нужно нажать на клавишу «РЕФЛЕКСИЯ».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По желанию в конце игры можно посмотреть мультфильм.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Для игры подключение к интернету не нужно.</a:t>
            </a:r>
            <a:endParaRPr lang="ru-RU" sz="2400" dirty="0">
              <a:ln w="13462" cmpd="sng">
                <a:noFill/>
                <a:prstDash val="solid"/>
              </a:ln>
            </a:endParaRPr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>
              <a:snd r:embed="rId2" name="ВСТАВКА ПЕРЕХОД.wav"/>
            </a:hlinkClick>
          </p:cNvPr>
          <p:cNvSpPr/>
          <p:nvPr/>
        </p:nvSpPr>
        <p:spPr>
          <a:xfrm>
            <a:off x="5251938" y="6049108"/>
            <a:ext cx="1664677" cy="606669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ИГРАТЬ</a:t>
            </a:r>
            <a:endParaRPr lang="ru-RU" sz="2000" b="1" dirty="0"/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3907949" y="6049107"/>
            <a:ext cx="854243" cy="606669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0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"/>
          <a:stretch/>
        </p:blipFill>
        <p:spPr>
          <a:xfrm>
            <a:off x="427710" y="3071446"/>
            <a:ext cx="2116870" cy="367619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06920" y="565859"/>
            <a:ext cx="610513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 кокой группе народных инструментов относятся ложки?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170652" y="1790275"/>
            <a:ext cx="37776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504806" y="3860641"/>
            <a:ext cx="306089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Игровые.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Пищевые.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Духовые.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650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356819" y="862685"/>
            <a:ext cx="54053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Сколько всего названий нот?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982185" y="1573133"/>
            <a:ext cx="21546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7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377337" y="3905311"/>
            <a:ext cx="98583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5.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7.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8.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12.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018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39082" y="560044"/>
            <a:ext cx="46974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Он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шумит как погремушка,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Но при этом – не игрушка.</a:t>
            </a:r>
          </a:p>
        </p:txBody>
      </p:sp>
      <p:sp>
        <p:nvSpPr>
          <p:cNvPr id="8" name="Ответ"/>
          <p:cNvSpPr/>
          <p:nvPr/>
        </p:nvSpPr>
        <p:spPr>
          <a:xfrm>
            <a:off x="4331145" y="1902846"/>
            <a:ext cx="345668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Маракас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17796" y="4045426"/>
            <a:ext cx="287554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Маракас.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Бубен.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Кастаньеты.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Трещотка.</a:t>
            </a: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889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39082" y="615035"/>
            <a:ext cx="467337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должность руководителя оркестра?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986480" y="1895413"/>
            <a:ext cx="41785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Дирижёр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95217" y="3997139"/>
            <a:ext cx="299812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Хормейстер.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Концертмейстер.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Дирижёр.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39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40583" y="733878"/>
            <a:ext cx="46378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</a:p>
        </p:txBody>
      </p:sp>
      <p:sp>
        <p:nvSpPr>
          <p:cNvPr id="8" name="Ответ"/>
          <p:cNvSpPr/>
          <p:nvPr/>
        </p:nvSpPr>
        <p:spPr>
          <a:xfrm>
            <a:off x="3554039" y="1501139"/>
            <a:ext cx="50108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Укроем, прикроем, спасём</a:t>
            </a:r>
          </a:p>
        </p:txBody>
      </p:sp>
      <p:sp>
        <p:nvSpPr>
          <p:cNvPr id="9" name="Подсказка"/>
          <p:cNvSpPr/>
          <p:nvPr/>
        </p:nvSpPr>
        <p:spPr>
          <a:xfrm>
            <a:off x="3850254" y="3883372"/>
            <a:ext cx="483311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Укроем, прикроем,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спасём.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Дальше">
            <a:hlinkClick r:id="rId12" action="ppaction://hlinksldjump"/>
          </p:cNvPr>
          <p:cNvSpPr/>
          <p:nvPr/>
        </p:nvSpPr>
        <p:spPr>
          <a:xfrm>
            <a:off x="5077187" y="277685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Три Кота - Укроем, прикроем, спасём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27495" y="53944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3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800430" y="506287"/>
            <a:ext cx="644826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звали коротышку-музыканта из Цветочного города в мультфильме «Незнайка и его друзья»?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308232" y="2069228"/>
            <a:ext cx="34169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Гусля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55733" y="3860641"/>
            <a:ext cx="240631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Рожок.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Дудка.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Гусля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Альтик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30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824163" y="560044"/>
            <a:ext cx="64008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каком музыкальном инструменте любил играть Шерлок Холмс?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668364" y="1970815"/>
            <a:ext cx="471239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скрипке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06516" y="3997139"/>
            <a:ext cx="345937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балалайке.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трубе.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скрипке.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виолончели.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476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266769" y="560044"/>
            <a:ext cx="551558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Кто самый главный в постановке спектакля?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64661" y="1638492"/>
            <a:ext cx="311980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Режиссёр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07413" y="3987762"/>
            <a:ext cx="317504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Артист.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Кассир.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Режиссёр.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Балетмейстер.</a:t>
            </a: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116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"/>
          <a:stretch/>
        </p:blipFill>
        <p:spPr>
          <a:xfrm>
            <a:off x="427710" y="3071446"/>
            <a:ext cx="2116870" cy="367619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197197" y="549213"/>
            <a:ext cx="565473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Специальные балетные тапочки.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Называются?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590933" y="1829333"/>
            <a:ext cx="286725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Пуанты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177095" y="3905311"/>
            <a:ext cx="310414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Пуанты.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Черевички.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Чешки.</a:t>
            </a: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67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"/>
          <a:stretch/>
        </p:blipFill>
        <p:spPr>
          <a:xfrm>
            <a:off x="427710" y="3059722"/>
            <a:ext cx="2116870" cy="3687921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212364" y="655682"/>
            <a:ext cx="56243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</a:p>
        </p:txBody>
      </p:sp>
      <p:sp>
        <p:nvSpPr>
          <p:cNvPr id="8" name="Ответ"/>
          <p:cNvSpPr/>
          <p:nvPr/>
        </p:nvSpPr>
        <p:spPr>
          <a:xfrm>
            <a:off x="4312491" y="1541975"/>
            <a:ext cx="34241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923674" y="3905311"/>
            <a:ext cx="408501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Считалочка.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Дальше">
            <a:hlinkClick r:id="rId12" action="ppaction://hlinksldjump"/>
          </p:cNvPr>
          <p:cNvSpPr/>
          <p:nvPr/>
        </p:nvSpPr>
        <p:spPr>
          <a:xfrm>
            <a:off x="5077187" y="277685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Фантазия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99201" y="54163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0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амелька">
            <a:hlinkHover r:id="" action="ppaction://noaction">
              <a:snd r:embed="rId3" name="ВСТАВКА Карамелька считалка.wav"/>
            </a:hlinkHover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" r="1"/>
          <a:stretch/>
        </p:blipFill>
        <p:spPr>
          <a:xfrm>
            <a:off x="9760404" y="471586"/>
            <a:ext cx="1863160" cy="18722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Компот">
            <a:hlinkHover r:id="" action="ppaction://noaction">
              <a:snd r:embed="rId5" name="ВСТАВКА КОМПОТ ЧЁ.wav"/>
            </a:hlinkHover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918" r="2210" b="1307"/>
          <a:stretch/>
        </p:blipFill>
        <p:spPr>
          <a:xfrm>
            <a:off x="5052303" y="1224067"/>
            <a:ext cx="1988163" cy="2339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Коржик">
            <a:hlinkHover r:id="" action="ppaction://noaction">
              <a:snd r:embed="rId7" name="ВСТАВКА Коржик ЭЙ.wav"/>
            </a:hlinkHover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8" t="910" r="16699" b="2460"/>
          <a:stretch/>
        </p:blipFill>
        <p:spPr>
          <a:xfrm>
            <a:off x="747508" y="168681"/>
            <a:ext cx="1548204" cy="2313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Мама">
            <a:hlinkHover r:id="" action="ppaction://noaction">
              <a:snd r:embed="rId9" name="ВСТАВКА МАМА конечно 2.wav"/>
            </a:hlinkHover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729" r="4624" b="4470"/>
          <a:stretch/>
        </p:blipFill>
        <p:spPr>
          <a:xfrm>
            <a:off x="7748074" y="3168725"/>
            <a:ext cx="3093904" cy="3487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Папа">
            <a:hlinkHover r:id="" action="ppaction://noaction">
              <a:snd r:embed="rId11" name="ВСТАВКА ПАПА смех 1.wav"/>
            </a:hlinkHover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994" y="3260678"/>
            <a:ext cx="2394978" cy="35200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Коржик 1">
            <a:hlinkClick r:id="rId1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2674376" y="640196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Коржик 2">
            <a:hlinkClick r:id="rId15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2775059" y="1377623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" name="Коржик 3">
            <a:hlinkClick r:id="rId16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2372258" y="2038520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5" name="Коржик 4">
            <a:hlinkClick r:id="rId17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791799" y="2574526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6" name="Коржик 5">
            <a:hlinkClick r:id="rId18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919651" y="2813783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Коржик 6">
            <a:hlinkClick r:id="rId19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84223" y="2393576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8" name="Карамелька 1">
            <a:hlinkClick r:id="rId20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9059436" y="124731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9" name="Карамелька 2">
            <a:hlinkClick r:id="rId21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588021" y="677078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0" name="Карамелька 3">
            <a:hlinkClick r:id="rId22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451402" y="1407703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1" name="Карамелька 4">
            <a:hlinkClick r:id="rId2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926609" y="1971822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2" name="Карамелька 5">
            <a:hlinkClick r:id="rId24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9703897" y="2393575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3" name="Карамелька 6">
            <a:hlinkClick r:id="rId25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590572" y="2408193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4" name="Компот 1">
            <a:hlinkClick r:id="rId26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171752" y="1888373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5" name="Компот 2">
            <a:hlinkClick r:id="rId27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222094" y="1145788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6" name="Компот 3">
            <a:hlinkClick r:id="rId28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779924" y="551589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7" name="Компот 4">
            <a:hlinkClick r:id="rId29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5588358" y="254489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8" name="Компот 5">
            <a:hlinkClick r:id="rId30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6506105" y="343096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9" name="Компот 6">
            <a:hlinkClick r:id="rId31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80873" y="890552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0" name="Папа 1">
            <a:hlinkClick r:id="rId32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83944" y="3912375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1" name="Папа 2">
            <a:hlinkClick r:id="rId3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56762" y="4629682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2" name="Папа 3">
            <a:hlinkClick r:id="rId34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56762" y="5346989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3" name="Папа 4">
            <a:hlinkClick r:id="rId35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421335" y="3912374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4" name="Папа 5">
            <a:hlinkClick r:id="rId36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417414" y="4629681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5" name="Папа 6">
            <a:hlinkClick r:id="rId37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417413" y="5346988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6" name="Мама 1">
            <a:hlinkClick r:id="rId38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13313" y="3912374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7" name="Мама 2">
            <a:hlinkClick r:id="rId39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13313" y="4624043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8" name="Мама 3">
            <a:hlinkClick r:id="rId40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13313" y="5346988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9" name="Мама 4">
            <a:hlinkClick r:id="rId41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880134" y="3916952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0" name="Мама 5">
            <a:hlinkClick r:id="rId42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880133" y="4624042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1" name="Мама 6">
            <a:hlinkClick r:id="rId4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880132" y="5346988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2" name="Управляющая кнопка: настраиваемая 1">
            <a:hlinkClick r:id="rId44" action="ppaction://hlinksldjump" highlightClick="1">
              <a:snd r:embed="rId14" name="ВСТАВКА ПЕРЕХОД.wav"/>
            </a:hlinkClick>
          </p:cNvPr>
          <p:cNvSpPr/>
          <p:nvPr/>
        </p:nvSpPr>
        <p:spPr>
          <a:xfrm>
            <a:off x="5251938" y="6049108"/>
            <a:ext cx="1664677" cy="606669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РЕФЛЕКСИЯ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9821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945277" y="430641"/>
            <a:ext cx="61585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овощ из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двух нот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</a:p>
        </p:txBody>
      </p:sp>
      <p:sp>
        <p:nvSpPr>
          <p:cNvPr id="8" name="Ответ"/>
          <p:cNvSpPr/>
          <p:nvPr/>
        </p:nvSpPr>
        <p:spPr>
          <a:xfrm>
            <a:off x="4132017" y="1324928"/>
            <a:ext cx="37850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Фасоль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013623" y="4031923"/>
            <a:ext cx="222011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Капуста.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Морковь.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Фасоль.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Лук.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981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"/>
          <a:stretch/>
        </p:blipFill>
        <p:spPr>
          <a:xfrm>
            <a:off x="427710" y="3071446"/>
            <a:ext cx="2116870" cy="367619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923672" y="638424"/>
            <a:ext cx="62557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назывался музыкальный инструмент Папы Карло?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877256" y="1977657"/>
            <a:ext cx="4294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Шарманка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833281" y="3941482"/>
            <a:ext cx="507732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Шарманка.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Волынка.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Мандолина.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761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" b="1517"/>
          <a:stretch/>
        </p:blipFill>
        <p:spPr>
          <a:xfrm>
            <a:off x="427710" y="3094892"/>
            <a:ext cx="2116870" cy="3596054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369799" y="714248"/>
            <a:ext cx="53095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 какого инструмента больше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всего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струн?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446217" y="1893300"/>
            <a:ext cx="51566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Арфа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631340" y="4134688"/>
            <a:ext cx="173183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Арфа.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Гитара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  <a:endParaRPr lang="ru-RU" sz="2800" b="1" dirty="0" smtClean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193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 b="1517"/>
          <a:stretch/>
        </p:blipFill>
        <p:spPr>
          <a:xfrm>
            <a:off x="427710" y="3083169"/>
            <a:ext cx="2116870" cy="360777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17953" y="549213"/>
            <a:ext cx="461321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 какому типу инструментов относятся барабаны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074067" y="1679819"/>
            <a:ext cx="190098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803841" y="3905311"/>
            <a:ext cx="345818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Инструментальные.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Шумовые.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Барабанные.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87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04740" y="276164"/>
            <a:ext cx="33094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РЕФЛЕКСИЯ</a:t>
            </a:r>
            <a:endParaRPr lang="ru-RU" sz="4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4591" y="1107161"/>
            <a:ext cx="930979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Понравилась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ли вам игра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в игре вам больше всего запомнилось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нового вы узнали из игры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Порекомендуете ли вы эту игру своим друзьям и почему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85" y="4298340"/>
            <a:ext cx="4728918" cy="2660016"/>
          </a:xfrm>
          <a:prstGeom prst="rect">
            <a:avLst/>
          </a:prstGeom>
        </p:spPr>
      </p:pic>
      <p:sp>
        <p:nvSpPr>
          <p:cNvPr id="7" name="Смотреть мульт">
            <a:hlinkClick r:id="" action="ppaction://hlinkshowjump?jump=nextslide"/>
          </p:cNvPr>
          <p:cNvSpPr/>
          <p:nvPr/>
        </p:nvSpPr>
        <p:spPr>
          <a:xfrm>
            <a:off x="2894257" y="3084670"/>
            <a:ext cx="633046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ПОСМОТРЕТЬ МУЛЬТФИЛЬМ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Три Кота - Три кот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7621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6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Три кот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20" end="1955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65" y="459379"/>
            <a:ext cx="8153470" cy="54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1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30" y="724073"/>
            <a:ext cx="8153470" cy="54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7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Hover r:id="" action="ppaction://noaction">
              <a:snd r:embed="rId2" name="ВСТАВКА ПАПА а что неплохо 1.wav"/>
            </a:hlinkHover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337" y="4246719"/>
            <a:ext cx="1562337" cy="2296284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firstslide">
              <a:snd r:embed="rId4" name="ВСТАВКА ПЕРЕХОД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8" y="4302278"/>
            <a:ext cx="1989552" cy="22407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88973" y="276164"/>
            <a:ext cx="47410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Интернет ссылки</a:t>
            </a:r>
            <a:endParaRPr lang="ru-RU" sz="4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2386" y="1832805"/>
            <a:ext cx="31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Вопросы: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goo.su/iFHZ5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62386" y="1285492"/>
            <a:ext cx="3554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Персонажи: </a:t>
            </a: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goo.su/hzhSpH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62386" y="2380118"/>
            <a:ext cx="503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Песни из м/ф «Три кота»: </a:t>
            </a:r>
            <a:r>
              <a:rPr lang="en-US" dirty="0">
                <a:hlinkClick r:id="rId8"/>
              </a:rPr>
              <a:t>https://trikota.tv/music</a:t>
            </a:r>
            <a:r>
              <a:rPr lang="en-US" dirty="0" smtClean="0">
                <a:hlinkClick r:id="rId8"/>
              </a:rPr>
              <a:t>/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62386" y="2927431"/>
            <a:ext cx="375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Мультфильм: </a:t>
            </a:r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goo.su/zrWJekX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468878" y="3842239"/>
            <a:ext cx="71113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Игру разработал: Малиновский Виталий Эдуардович, концертмейстер.</a:t>
            </a:r>
          </a:p>
          <a:p>
            <a:pPr algn="ctr"/>
            <a:r>
              <a:rPr lang="ru-RU" dirty="0" smtClean="0"/>
              <a:t>Муниципальное учреждение дополнительного образования</a:t>
            </a:r>
          </a:p>
          <a:p>
            <a:pPr algn="ctr"/>
            <a:r>
              <a:rPr lang="ru-RU" dirty="0" smtClean="0"/>
              <a:t>«Дом детского творчества»</a:t>
            </a:r>
          </a:p>
          <a:p>
            <a:pPr algn="ctr"/>
            <a:r>
              <a:rPr lang="ru-RU" dirty="0" smtClean="0"/>
              <a:t>г. Благодарный, Ставропольский край</a:t>
            </a:r>
          </a:p>
          <a:p>
            <a:pPr algn="ctr"/>
            <a:r>
              <a:rPr lang="ru-RU" dirty="0" smtClean="0"/>
              <a:t>ноябрь 2024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06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737629" y="505235"/>
            <a:ext cx="713970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Назовите медный духовой инструмент, звуки которого собирали игрушечное войско Щелкунчика на битву с мышами?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709722" y="2068702"/>
            <a:ext cx="31955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Труба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454075" y="3802640"/>
            <a:ext cx="256546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Труба.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Тромбон.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Туба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.</a:t>
            </a:r>
            <a:endParaRPr lang="ru-RU" sz="2400" dirty="0">
              <a:ln w="13462" cmpd="sng">
                <a:noFill/>
                <a:prstDash val="solid"/>
              </a:ln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78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481904" y="539526"/>
            <a:ext cx="515516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 два лада в музыке?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921226" y="1441765"/>
            <a:ext cx="43428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Мажор и минор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21226" y="3902659"/>
            <a:ext cx="304851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Динамика и Темп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Мажор и Минор. Высоко и Низко. 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549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380531" y="478546"/>
            <a:ext cx="5357913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 него есть язык,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Он болтать им привык.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Но, когда болтает он,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Слышно не слова, а звон.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это?</a:t>
            </a:r>
          </a:p>
        </p:txBody>
      </p:sp>
      <p:sp>
        <p:nvSpPr>
          <p:cNvPr id="8" name="Ответ"/>
          <p:cNvSpPr/>
          <p:nvPr/>
        </p:nvSpPr>
        <p:spPr>
          <a:xfrm>
            <a:off x="3956592" y="2860547"/>
            <a:ext cx="43626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Колокольчик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66585" y="4187320"/>
            <a:ext cx="259437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Маракасы.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Колокольчик.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Трещотки.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114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120957" y="464251"/>
            <a:ext cx="587706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Тонкий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прут из твердой стали,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Клавиш нет и нет педали.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 нем не больше трех углов,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Звук – как звон колоколов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это?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55700" y="2949284"/>
            <a:ext cx="32075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Треугольник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10334" y="3997139"/>
            <a:ext cx="239476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Бубен. Ксилофон. Треугольник. Ромб.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81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12673" y="783912"/>
            <a:ext cx="60936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25621" y="1667442"/>
            <a:ext cx="32677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Считалочка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86200" y="3924926"/>
            <a:ext cx="389251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Считалочка.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Три Кота - Считалочка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47421" y="617617"/>
            <a:ext cx="609600" cy="609600"/>
          </a:xfrm>
          <a:prstGeom prst="rect">
            <a:avLst/>
          </a:prstGeom>
        </p:spPr>
      </p:pic>
      <p:sp>
        <p:nvSpPr>
          <p:cNvPr id="12" name="Дальше">
            <a:hlinkClick r:id="rId13" action="ppaction://hlinksldjump"/>
          </p:cNvPr>
          <p:cNvSpPr/>
          <p:nvPr/>
        </p:nvSpPr>
        <p:spPr>
          <a:xfrm>
            <a:off x="5078641" y="2550972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32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351199" y="539527"/>
            <a:ext cx="74165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Назовите звукоряд по порядку с низу вверх.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794499" y="1376287"/>
            <a:ext cx="45299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До, ре, ми, фа, соль, ля, си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541627" y="3802640"/>
            <a:ext cx="478285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си, ля, соль, фа, ми, ре.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До, ре, ми,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соль, фа,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ля,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, ре, ми, фа, соль, ля,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651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1293</Words>
  <Application>Microsoft Office PowerPoint</Application>
  <PresentationFormat>Широкоэкранный</PresentationFormat>
  <Paragraphs>400</Paragraphs>
  <Slides>37</Slides>
  <Notes>32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Малиновский В.Э.</dc:creator>
  <cp:lastModifiedBy>Малиновский В.Э.</cp:lastModifiedBy>
  <cp:revision>161</cp:revision>
  <dcterms:created xsi:type="dcterms:W3CDTF">2024-10-22T12:38:38Z</dcterms:created>
  <dcterms:modified xsi:type="dcterms:W3CDTF">2025-05-15T12:22:13Z</dcterms:modified>
</cp:coreProperties>
</file>