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4" r:id="rId4"/>
    <p:sldId id="260" r:id="rId5"/>
    <p:sldId id="258" r:id="rId6"/>
    <p:sldId id="259" r:id="rId7"/>
    <p:sldId id="261" r:id="rId8"/>
    <p:sldId id="263" r:id="rId9"/>
    <p:sldId id="262" r:id="rId10"/>
    <p:sldId id="265" r:id="rId11"/>
    <p:sldId id="266" r:id="rId12"/>
    <p:sldId id="264" r:id="rId13"/>
    <p:sldId id="267" r:id="rId14"/>
    <p:sldId id="268" r:id="rId15"/>
    <p:sldId id="272" r:id="rId16"/>
    <p:sldId id="269" r:id="rId17"/>
    <p:sldId id="273" r:id="rId18"/>
    <p:sldId id="270" r:id="rId19"/>
    <p:sldId id="271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s://www.ivd.ru/dizajn-i-dekor/uborka/8-lajfhakov-dlya-mytya-okon-kotorye-uprostyat-process-i-sdelayut-rezultat-blestyashchim-v-pryamom-smysle-6157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vd.ru/dizajn-i-dekor/dekorirovanie/7-nuzhnyh-sovetov-lyubitelyam-dekorativnyh-svechej-vy-navernyaka-ne-znali-79071" TargetMode="External"/><Relationship Id="rId2" Type="http://schemas.openxmlformats.org/officeDocument/2006/relationships/hyperlink" Target="https://www.ivd.ru/dizajn-i-dekor/uborka/chem-otmyt-klej-ot-naklejki-s-plastika-stekla-metalla-i-tkani-5160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vd.ru/dizajn-i-dekor/dekorirovanie/novyj-god-v-skandinavskom-stile-9-krasivyh-idej-dekora-56091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vd.ru/dizajn-i-dekor/dekorirovanie/bez-yarkih-girlyand-i-krichashchih-cvetov-h-minimalistichnyh-idej-dlya-novogodnego-dekora-8902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latin typeface="Georgia" panose="02040502050405020303" pitchFamily="18" charset="0"/>
              </a:rPr>
              <a:t>ОФОРМЛЕНИЕ ОКОН К НОВОМУ ГОДУ</a:t>
            </a:r>
            <a:endParaRPr lang="ru-RU" sz="4400" dirty="0"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25419" y="5063706"/>
            <a:ext cx="4701396" cy="727494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Georgia" panose="02040502050405020303" pitchFamily="18" charset="0"/>
              </a:rPr>
              <a:t>Подготовил педагог  дополнительного образования Юдина А.В.</a:t>
            </a:r>
            <a:endParaRPr lang="ru-RU" sz="1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29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ivd.ru/images/cache/2022/12/11/heighten_670_q90_2671822_c8dbe3b9d0f2bb4310e7845c9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422" y="238442"/>
            <a:ext cx="7971155" cy="6381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426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ivd.ru/images/cache/2022/12/11/heighten_670_q90_2672332_a1ba2bda8d3112791308e8cf5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41" y="238442"/>
            <a:ext cx="5108575" cy="6381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s://www.ivd.ru/images/cache/2022/12/11/heighten_670_q90_2671942_b1246faed6c59997afa6ee7d5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619" y="160804"/>
            <a:ext cx="5883910" cy="6381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765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743" y="0"/>
            <a:ext cx="2260121" cy="2505454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9" y="2531853"/>
            <a:ext cx="6279046" cy="4188124"/>
          </a:xfrm>
          <a:prstGeom prst="rect">
            <a:avLst/>
          </a:prstGeom>
        </p:spPr>
      </p:pic>
      <p:pic>
        <p:nvPicPr>
          <p:cNvPr id="6" name="Рисунок 5" descr="https://www.ivd.ru/images/cache/2023/11/24/q90_3245742_8e6bea29dad6636d5f1f341c1.jpe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045" y="3312542"/>
            <a:ext cx="5780190" cy="3407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www.ivd.ru/images/cache/2022/12/11/heighten_670_q90_2672232_8dab8c779458bbcdf38c4bfc9.jpe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683" y="-146649"/>
            <a:ext cx="5644551" cy="370073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99532" y="0"/>
            <a:ext cx="315439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  <a:p>
            <a:r>
              <a:rPr lang="ru-RU" sz="2800" b="1" dirty="0">
                <a:latin typeface="Georgia" panose="02040502050405020303" pitchFamily="18" charset="0"/>
              </a:rPr>
              <a:t>Трафареты </a:t>
            </a:r>
            <a:endParaRPr lang="ru-RU" sz="2800" b="1" dirty="0" smtClean="0">
              <a:latin typeface="Georgia" panose="02040502050405020303" pitchFamily="18" charset="0"/>
            </a:endParaRPr>
          </a:p>
          <a:p>
            <a:r>
              <a:rPr lang="ru-RU" sz="2800" b="1" dirty="0" smtClean="0">
                <a:latin typeface="Georgia" panose="02040502050405020303" pitchFamily="18" charset="0"/>
              </a:rPr>
              <a:t>новогодние </a:t>
            </a:r>
            <a:endParaRPr lang="ru-RU" sz="2800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98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44597" y="165498"/>
            <a:ext cx="8534400" cy="1507067"/>
          </a:xfrm>
        </p:spPr>
        <p:txBody>
          <a:bodyPr/>
          <a:lstStyle/>
          <a:p>
            <a:r>
              <a:rPr lang="ru-RU" b="1" dirty="0">
                <a:latin typeface="Georgia" panose="02040502050405020303" pitchFamily="18" charset="0"/>
              </a:rPr>
              <a:t>Наклейки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63442" y="517584"/>
            <a:ext cx="4241471" cy="3257271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вы не любите самодельный декор или не хотите тратить много времени на украшение, а затем и </a:t>
            </a:r>
            <a:r>
              <a:rPr lang="ru-RU" u="sng" dirty="0">
                <a:solidFill>
                  <a:srgbClr val="0000FF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чистку стекол</a:t>
            </a:r>
            <a:r>
              <a:rPr lang="ru-RU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вместо трафаретов можно использовать наклейки.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s://www.ivd.ru/images/cache/2022/12/11/heighten_670_q90_2672372_d0047f213767dea087dd0e90d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417" y="247068"/>
            <a:ext cx="5635625" cy="6381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www.ivd.ru/images/cache/2022/12/11/widen_600_crop_999_1080_80_0_q90_2672152_c3d2b68c0a1555b04f4f6d372.jpe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97" y="3321170"/>
            <a:ext cx="4327735" cy="33070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201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9103" y="0"/>
            <a:ext cx="5406038" cy="93165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Georgia" panose="02040502050405020303" pitchFamily="18" charset="0"/>
              </a:rPr>
              <a:t>Декоративная   композиция</a:t>
            </a:r>
            <a:endParaRPr lang="ru-RU" sz="2400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8740" y="931653"/>
            <a:ext cx="5158596" cy="5865962"/>
          </a:xfrm>
        </p:spPr>
        <p:txBody>
          <a:bodyPr>
            <a:normAutofit fontScale="55000" lnSpcReduction="20000"/>
          </a:bodyPr>
          <a:lstStyle/>
          <a:p>
            <a:r>
              <a:rPr lang="ru-RU" sz="2900" dirty="0">
                <a:latin typeface="Georgia" panose="02040502050405020303" pitchFamily="18" charset="0"/>
              </a:rPr>
              <a:t>Наконец, нельзя забывать, что проем состоит не только из стекла, но из подоконника</a:t>
            </a:r>
            <a:r>
              <a:rPr lang="ru-RU" sz="2900" dirty="0" smtClean="0">
                <a:latin typeface="Georgia" panose="02040502050405020303" pitchFamily="18" charset="0"/>
              </a:rPr>
              <a:t>.</a:t>
            </a:r>
          </a:p>
          <a:p>
            <a:r>
              <a:rPr lang="ru-RU" sz="2900" dirty="0">
                <a:latin typeface="Georgia" panose="02040502050405020303" pitchFamily="18" charset="0"/>
              </a:rPr>
              <a:t>Его тоже можно — и нужно — украсить, а иногда это будет и вовсе единственный декор (например, если вы потом не хотите </a:t>
            </a:r>
            <a:r>
              <a:rPr lang="ru-RU" sz="2900" u="sng" dirty="0">
                <a:latin typeface="Georgia" panose="02040502050405020303" pitchFamily="18" charset="0"/>
                <a:hlinkClick r:id="rId2"/>
              </a:rPr>
              <a:t>чистить окно от наклеек</a:t>
            </a:r>
            <a:r>
              <a:rPr lang="ru-RU" sz="2900" dirty="0">
                <a:latin typeface="Georgia" panose="02040502050405020303" pitchFamily="18" charset="0"/>
              </a:rPr>
              <a:t>, искусственного снега или скотча). Поскольку поверхность достаточно узкая, на ней лучше размещать компактные предметы.</a:t>
            </a:r>
          </a:p>
          <a:p>
            <a:r>
              <a:rPr lang="ru-RU" sz="2900" dirty="0">
                <a:solidFill>
                  <a:schemeClr val="tx2">
                    <a:lumMod val="20000"/>
                    <a:lumOff val="80000"/>
                  </a:schemeClr>
                </a:solidFill>
                <a:latin typeface="Georgia" panose="02040502050405020303" pitchFamily="18" charset="0"/>
              </a:rPr>
              <a:t>Можно составить тематическую композицию из:</a:t>
            </a:r>
          </a:p>
          <a:p>
            <a:pPr lvl="0"/>
            <a:r>
              <a:rPr lang="ru-RU" sz="2900" u="sng" dirty="0">
                <a:solidFill>
                  <a:schemeClr val="tx2">
                    <a:lumMod val="20000"/>
                    <a:lumOff val="80000"/>
                  </a:schemeClr>
                </a:solidFill>
                <a:latin typeface="Georgia" panose="02040502050405020303" pitchFamily="18" charset="0"/>
                <a:hlinkClick r:id="rId3"/>
              </a:rPr>
              <a:t>Декоративных свечей</a:t>
            </a:r>
            <a:r>
              <a:rPr lang="ru-RU" sz="2900" dirty="0">
                <a:solidFill>
                  <a:schemeClr val="tx2">
                    <a:lumMod val="20000"/>
                    <a:lumOff val="80000"/>
                  </a:schemeClr>
                </a:solidFill>
                <a:latin typeface="Georgia" panose="02040502050405020303" pitchFamily="18" charset="0"/>
              </a:rPr>
              <a:t> — ароматизированных и обычных.</a:t>
            </a:r>
          </a:p>
          <a:p>
            <a:pPr lvl="0"/>
            <a:r>
              <a:rPr lang="ru-RU" sz="2900" dirty="0">
                <a:solidFill>
                  <a:schemeClr val="tx2">
                    <a:lumMod val="20000"/>
                    <a:lumOff val="80000"/>
                  </a:schemeClr>
                </a:solidFill>
                <a:latin typeface="Georgia" panose="02040502050405020303" pitchFamily="18" charset="0"/>
              </a:rPr>
              <a:t>Еловых веток — в пучках, вазе, свободно разложенные.</a:t>
            </a:r>
          </a:p>
          <a:p>
            <a:pPr lvl="0"/>
            <a:r>
              <a:rPr lang="ru-RU" sz="2900" dirty="0">
                <a:solidFill>
                  <a:schemeClr val="tx2">
                    <a:lumMod val="20000"/>
                    <a:lumOff val="80000"/>
                  </a:schemeClr>
                </a:solidFill>
                <a:latin typeface="Georgia" panose="02040502050405020303" pitchFamily="18" charset="0"/>
              </a:rPr>
              <a:t>Пряничных домиков и других съедобных украшений.</a:t>
            </a:r>
          </a:p>
          <a:p>
            <a:pPr lvl="0"/>
            <a:r>
              <a:rPr lang="ru-RU" sz="2900" dirty="0">
                <a:solidFill>
                  <a:schemeClr val="tx2">
                    <a:lumMod val="20000"/>
                    <a:lumOff val="80000"/>
                  </a:schemeClr>
                </a:solidFill>
                <a:latin typeface="Georgia" panose="02040502050405020303" pitchFamily="18" charset="0"/>
              </a:rPr>
              <a:t>Высушенных фруктов на блюде, в банке, в виде гирлянды.</a:t>
            </a:r>
          </a:p>
          <a:p>
            <a:pPr lvl="0"/>
            <a:r>
              <a:rPr lang="ru-RU" sz="2900" dirty="0">
                <a:solidFill>
                  <a:schemeClr val="tx2">
                    <a:lumMod val="20000"/>
                    <a:lumOff val="80000"/>
                  </a:schemeClr>
                </a:solidFill>
                <a:latin typeface="Georgia" panose="02040502050405020303" pitchFamily="18" charset="0"/>
              </a:rPr>
              <a:t>Фигурок на новогоднюю тематику.</a:t>
            </a:r>
          </a:p>
          <a:p>
            <a:pPr lvl="0"/>
            <a:r>
              <a:rPr lang="ru-RU" sz="2900" dirty="0">
                <a:solidFill>
                  <a:schemeClr val="tx2">
                    <a:lumMod val="20000"/>
                    <a:lumOff val="80000"/>
                  </a:schemeClr>
                </a:solidFill>
                <a:latin typeface="Georgia" panose="02040502050405020303" pitchFamily="18" charset="0"/>
              </a:rPr>
              <a:t>Подсвечников в виде домиков, снежинок, колокольчиков и т.п.</a:t>
            </a:r>
          </a:p>
          <a:p>
            <a:r>
              <a:rPr lang="ru-RU" sz="2900" dirty="0">
                <a:solidFill>
                  <a:schemeClr val="tx2">
                    <a:lumMod val="20000"/>
                    <a:lumOff val="80000"/>
                  </a:schemeClr>
                </a:solidFill>
                <a:latin typeface="Georgia" panose="02040502050405020303" pitchFamily="18" charset="0"/>
              </a:rPr>
              <a:t>Два главных правила при декорировании подоконника: безопасность и удобство. </a:t>
            </a:r>
          </a:p>
          <a:p>
            <a:endParaRPr lang="ru-RU" dirty="0"/>
          </a:p>
        </p:txBody>
      </p:sp>
      <p:pic>
        <p:nvPicPr>
          <p:cNvPr id="4" name="Рисунок 3" descr="https://www.ivd.ru/images/cache/2022/12/11/widen_600_crop_1440_1800_0_0_q90_2671852_005db9b7bf47671cd9445cc2d.jpe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128" y="-150268"/>
            <a:ext cx="5715000" cy="71462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273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www.ivd.ru/images/cache/2022/12/11/heighten_670_q90_2671862_583a658de1a08e16bbef08beb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452" y="307454"/>
            <a:ext cx="5108575" cy="638111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96173" y="1627423"/>
            <a:ext cx="6096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Важно, чтобы маленькие дети или животные (да и вы сами) случайно не смахнули на себя украшения, особенно если в композицию входят свечки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9827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www.ivd.ru/images/cache/2022/12/11/heighten_670_q90_2671842_312adc974b6ea4df364eb20f3.jpeg"/>
          <p:cNvPicPr>
            <a:picLocks noGrp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77" y="139374"/>
            <a:ext cx="5029199" cy="6270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www.ivd.ru/images/cache/2022/12/11/heighten_670_q90_2672252_80b43c67035ec2d386c7d9d71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114" y="139375"/>
            <a:ext cx="6381115" cy="62700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489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714" y="485323"/>
            <a:ext cx="6096000" cy="283891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Подоконник с улицы тоже можно украсить! Например, повесить небольшой венок или разложить еловые ветки, украшенные бантиками, игрушками, шишками. На них будет красиво ложиться снег и создавать по-настоящему сказочную атмосферу.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714" y="0"/>
            <a:ext cx="58782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209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ivd.ru/images/cache/2023/11/24/heighten_670_q90_3245192_50d91a5b53b10443bb0e8bd76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942" y="160803"/>
            <a:ext cx="4253865" cy="6381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804"/>
            <a:ext cx="7671759" cy="60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78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184" y="532433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>
              <a:spcAft>
                <a:spcPts val="0"/>
              </a:spcAft>
            </a:pPr>
            <a:r>
              <a:rPr lang="ru-RU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 CYR" panose="020B0604020202020204" pitchFamily="34" charset="0"/>
              </a:rPr>
              <a:t>Выбор окна в качестве объекта художественной деятельности не случаен. Окно является промежуточным звеном между внутренним пространством дома и улицей. С одной стороны, окно отделяет мир снаружи от мира внутри, а с другой </a:t>
            </a:r>
            <a:r>
              <a:rPr lang="ru-RU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— </a:t>
            </a:r>
            <a:r>
              <a:rPr lang="ru-RU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 CYR" panose="020B0604020202020204" pitchFamily="34" charset="0"/>
              </a:rPr>
              <a:t>служит для сообщения между ними. Зимой хочется видеть пушистый снег, красивые дома, белые деревья. Но бывает, что погода подводит и вид из окна не очень радует. Украшение стекол помогает компенсировать эти недостатки, создает праздничное настроение, изменяет восприятие. В мороз тянет к теплу. Хочется быть внутри дома, среди родных и близких людей. Украшение окна замыкает теплый круг доброго общения. А еще в декабре мечтается о чуде. Подарить его позволяет бумажная сказка на стекле.</a:t>
            </a:r>
            <a:endParaRPr lang="ru-RU" sz="2000" dirty="0">
              <a:solidFill>
                <a:schemeClr val="tx2">
                  <a:lumMod val="20000"/>
                  <a:lumOff val="80000"/>
                </a:schemeClr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25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224288"/>
            <a:ext cx="10866558" cy="6211018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Независимо от того, как вы будете декорировать проем, есть несколько общих правил, которых стоит придерживаться</a:t>
            </a:r>
            <a:r>
              <a:rPr lang="ru-RU" sz="20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Выдерживайте </a:t>
            </a:r>
            <a:r>
              <a:rPr lang="ru-RU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единый стиль. </a:t>
            </a:r>
            <a:endParaRPr lang="ru-RU" sz="2000" dirty="0"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09" y="1413491"/>
            <a:ext cx="5941634" cy="25175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5527" y="3827532"/>
            <a:ext cx="5941634" cy="199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00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3772" y="583364"/>
            <a:ext cx="609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https://www.ivd.ru/dizajn-i-dekor/dekorirovanie/oformlenie-okon-k-novomu-godu-idei-shablony-i-videoinstruktsiyi-68-foto-109012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83772" y="169186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https://yandex.ru/images/search?from=tabbar&amp;text=%</a:t>
            </a:r>
            <a:r>
              <a:rPr lang="en-US" dirty="0" smtClean="0"/>
              <a:t>D0%9E%D0%A4%D0%9E%D0%A0%D0%9C%D0%9B%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0394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315" y="-629728"/>
            <a:ext cx="5350685" cy="76084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10400" cy="697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520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936" y="312147"/>
            <a:ext cx="8534400" cy="1507067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Georgia" panose="02040502050405020303" pitchFamily="18" charset="0"/>
              </a:rPr>
              <a:t>ВАРИАНТЫ ДЕКОРА</a:t>
            </a:r>
            <a:endParaRPr lang="ru-RU" sz="3200" b="1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936" y="1525915"/>
            <a:ext cx="5354279" cy="2481853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Один из самых простых и при этом ярких вариантов, как украсить окно к Новому году, — декорировать проемы гирляндой (или даже несколькими!).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Georgia" panose="02040502050405020303" pitchFamily="18" charset="0"/>
            </a:endParaRPr>
          </a:p>
        </p:txBody>
      </p:sp>
      <p:pic>
        <p:nvPicPr>
          <p:cNvPr id="4" name="Рисунок 3" descr="https://www.ivd.ru/images/cache/2023/11/24/widen_600_crop_1440_1616_0_0_q90_3245322_d87ddba43bda829c833d50521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836" y="145882"/>
            <a:ext cx="5715000" cy="64109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84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3827" y="682994"/>
            <a:ext cx="8534400" cy="1551795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b="1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Варианты декора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Объект 4" descr="https://www.ivd.ru/images/cache/2022/12/11/widen_600_crop_1440_1800_0_0_q90_2672382_ce75e9032557a1da3a4e6f561.jpe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242" y="370935"/>
            <a:ext cx="5011947" cy="6003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218" y="1524685"/>
            <a:ext cx="5941634" cy="455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82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6857999"/>
            <a:ext cx="8534400" cy="6038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483079"/>
            <a:ext cx="5322498" cy="5177174"/>
          </a:xfrm>
          <a:prstGeom prst="rect">
            <a:avLst/>
          </a:prstGeom>
        </p:spPr>
      </p:pic>
      <p:pic>
        <p:nvPicPr>
          <p:cNvPr id="5" name="Рисунок 4" descr="https://www.ivd.ru/images/cache/2022/12/11/resize_1184_1480_true_q90_2672072_47a815a331882e85f29672833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555" y="-1"/>
            <a:ext cx="5822830" cy="6858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766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84212" y="6857999"/>
            <a:ext cx="8534400" cy="776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 descr="https://www.ivd.ru/images/cache/2022/12/11/heighten_670_q90_2672022_4d6a85cb1adeb5861cf93bd25.jpe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34" y="188838"/>
            <a:ext cx="5615796" cy="6381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www.ivd.ru/images/cache/2022/12/11/heighten_670_q90_2672502_eb736c1761dcb612d38417bd2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985" y="188838"/>
            <a:ext cx="6008519" cy="6381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893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ivd.ru/images/cache/2023/11/24/heighten_670_q90_3245372_06f0f2f398d327950e7b81032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359" y="212563"/>
            <a:ext cx="5788324" cy="6381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s://www.ivd.ru/images/cache/2022/12/10/q90_2671432_f278188d894010923ef94fc32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30" y="212563"/>
            <a:ext cx="5581291" cy="6381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630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948" y="-67415"/>
            <a:ext cx="8534400" cy="1507067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Georgia" panose="02040502050405020303" pitchFamily="18" charset="0"/>
              </a:rPr>
              <a:t>БУМАЖНЫЕ ФИГУРЫ</a:t>
            </a:r>
            <a:endParaRPr lang="ru-RU" dirty="0">
              <a:latin typeface="Georgia" panose="02040502050405020303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769" y="552092"/>
            <a:ext cx="4727275" cy="5885968"/>
          </a:xfrm>
        </p:spPr>
      </p:pic>
      <p:sp>
        <p:nvSpPr>
          <p:cNvPr id="9" name="Прямоугольник 8"/>
          <p:cNvSpPr/>
          <p:nvPr/>
        </p:nvSpPr>
        <p:spPr>
          <a:xfrm>
            <a:off x="491889" y="1014170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Еще один вариант украшения из бумаги — объемные фигуры. Конструкция, размер, форма могут быть любыми — все зависит от вашей фантазии</a:t>
            </a:r>
            <a:r>
              <a:rPr lang="ru-RU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6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1889" y="2038749"/>
            <a:ext cx="6096000" cy="426424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Самые популярные бумажные изделия на новогоднюю тематику — рождественская звезда или цветок. Такой декор пришел к нам из </a:t>
            </a:r>
            <a:r>
              <a:rPr lang="ru-RU" u="sng" dirty="0">
                <a:solidFill>
                  <a:srgbClr val="0000FF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скандинавских интерьеров</a:t>
            </a:r>
            <a:r>
              <a:rPr lang="ru-RU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но, как и многие атрибуты этой стилистики, быстро прижился у нас.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фигурок из бумаги есть несколько плюсов: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Делаются из недорогих материалов.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err="1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Экологичны</a:t>
            </a:r>
            <a:r>
              <a:rPr lang="ru-RU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безопасны для все семьи.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u="sng" dirty="0">
                <a:solidFill>
                  <a:srgbClr val="0000FF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Выглядят лаконично</a:t>
            </a:r>
            <a:r>
              <a:rPr lang="ru-RU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не создают ощущение избыточной пестроты.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Их несложно смастерить своими руками.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Хорошо сочетаются с другими аксессуарами.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02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191</TotalTime>
  <Words>308</Words>
  <Application>Microsoft Office PowerPoint</Application>
  <PresentationFormat>Широкоэкранный</PresentationFormat>
  <Paragraphs>37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</vt:lpstr>
      <vt:lpstr>Arial CYR</vt:lpstr>
      <vt:lpstr>Calibri</vt:lpstr>
      <vt:lpstr>Century Gothic</vt:lpstr>
      <vt:lpstr>Georgia</vt:lpstr>
      <vt:lpstr>Symbol</vt:lpstr>
      <vt:lpstr>Times New Roman</vt:lpstr>
      <vt:lpstr>Wingdings 3</vt:lpstr>
      <vt:lpstr>Сектор</vt:lpstr>
      <vt:lpstr>ОФОРМЛЕНИЕ ОКОН К НОВОМУ ГОДУ</vt:lpstr>
      <vt:lpstr>Независимо от того, как вы будете декорировать проем, есть несколько общих правил, которых стоит придерживаться.                Выдерживайте единый стиль. </vt:lpstr>
      <vt:lpstr>Презентация PowerPoint</vt:lpstr>
      <vt:lpstr>ВАРИАНТЫ ДЕКОРА</vt:lpstr>
      <vt:lpstr>Варианты декора </vt:lpstr>
      <vt:lpstr>Презентация PowerPoint</vt:lpstr>
      <vt:lpstr>Презентация PowerPoint</vt:lpstr>
      <vt:lpstr>Презентация PowerPoint</vt:lpstr>
      <vt:lpstr>БУМАЖНЫЕ ФИГУРЫ</vt:lpstr>
      <vt:lpstr>Презентация PowerPoint</vt:lpstr>
      <vt:lpstr>Презентация PowerPoint</vt:lpstr>
      <vt:lpstr>Презентация PowerPoint</vt:lpstr>
      <vt:lpstr>Наклейки </vt:lpstr>
      <vt:lpstr>Декоративная   композиция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ОФОРМЛЕНИЕ ОКОН К НОВОМУ ГОДУ</dc:title>
  <dc:creator>Worker</dc:creator>
  <cp:lastModifiedBy>Анжелика</cp:lastModifiedBy>
  <cp:revision>20</cp:revision>
  <dcterms:created xsi:type="dcterms:W3CDTF">2024-12-06T17:30:08Z</dcterms:created>
  <dcterms:modified xsi:type="dcterms:W3CDTF">2024-12-11T14:36:04Z</dcterms:modified>
</cp:coreProperties>
</file>